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7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FD0E-0AEC-4658-BB07-CC3E754F7AEC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AE28-F96F-4AC9-A8F7-75D70D700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035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FD0E-0AEC-4658-BB07-CC3E754F7AEC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AE28-F96F-4AC9-A8F7-75D70D700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66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FD0E-0AEC-4658-BB07-CC3E754F7AEC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AE28-F96F-4AC9-A8F7-75D70D700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831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FD0E-0AEC-4658-BB07-CC3E754F7AEC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AE28-F96F-4AC9-A8F7-75D70D700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071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FD0E-0AEC-4658-BB07-CC3E754F7AEC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AE28-F96F-4AC9-A8F7-75D70D700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99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FD0E-0AEC-4658-BB07-CC3E754F7AEC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AE28-F96F-4AC9-A8F7-75D70D700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860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FD0E-0AEC-4658-BB07-CC3E754F7AEC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AE28-F96F-4AC9-A8F7-75D70D700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30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FD0E-0AEC-4658-BB07-CC3E754F7AEC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AE28-F96F-4AC9-A8F7-75D70D700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294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FD0E-0AEC-4658-BB07-CC3E754F7AEC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AE28-F96F-4AC9-A8F7-75D70D700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064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FD0E-0AEC-4658-BB07-CC3E754F7AEC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AE28-F96F-4AC9-A8F7-75D70D700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04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FD0E-0AEC-4658-BB07-CC3E754F7AEC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AE28-F96F-4AC9-A8F7-75D70D700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734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0FD0E-0AEC-4658-BB07-CC3E754F7AEC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8AE28-F96F-4AC9-A8F7-75D70D700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12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Lx7EQnlNxX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www.youtube.com/watch?v=NVgrOXVJ77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xQTEhQUEhQUFhUUFRUWFRcWGBcXGBcVGhUWFxUbFhUYHSggGBolHBQXITEhJykrLi4uFx8zODQsNygtLisBCgoKDg0OGhAQGywkHCQsLC8sLC8sLSsuLCwsLCwsMy0sMCw3LCwsLCwsLywsLCwsLCwsLCwsLCwsLCwsKywrLP/AABEIAPAAoAMBIgACEQEDEQH/xAAbAAACAwEBAQAAAAAAAAAAAAABAgMEBQYAB//EAEAQAAEDAgMFBQQHBgYDAAAAAAEAAgMEERIhMQUGQVFxEyJhkbEygaHBBxQjQlJy0SQzNOHw8RVTYoKDohbC0v/EABoBAAMBAQEBAAAAAAAAAAAAAAECBAMABQb/xAAxEQACAgEEAQIEAwgDAAAAAAAAAQIRAwQSITFBBVETImFxMkKBMzQ1kaGx4fAGFBX/2gAMAwEAAhEDEQA/APjwRShMtUZs8EyUJkyAEJkoRBTAGCZKEyKFZ5EIIhMhGFFBFMhGeCYJQmTACEwShMEQjhFAJgM0UEIRCARCYJjhFAIqBFDPBMlCZMgBXXxbrsfQtnDZQ90Zc2TEDG+btuzZCGEe0RmLE5jkuQCP9Dw6LmrOPoVRuVTNnwOlc2N0QEcmJrmiqEgie15H3cRtzGJPQ7lQOmwWld/H2aHG57CeOOId1hOYcb2BuvngHDhy4eSbz8z70aYG0dBt/YDoYo5mxStY7GJC67mseJC1rC4gZ2HGyi2nsN0cNO9rH4nwummB+63tMMbrcGkLE80QnSZm6Oqo9gwu2c+oOLtWxzSAB/8AlytY37PD7NnZuxXGWS0N490YYGVJiE0oiknaXh7QKfsmxmMStI75kxuOoybkuG/r9V639c+vPX4rtr9wWvY7bejc9kLGfVi+VzppWuF74WRwxvNwQMxiJv0VDZeyqb6nNNO5zSHuYwtNhlEXt7gacRxADUZFc9SvIdlfiMjbI5H4K0Tnlw6EDyOaan7nJp+DtKjciNk1mCWZrqeaRkTDhf2kQgu0yWIIPb3GXBcftqjbDUTRRvxtjeWtcbXIHO2VxobckauiGEPGXC3D3clTdEW5EWRh9znQArEbfl7iFXCsROy0WjAhXt4oBWo2XuDwVVqKOMcIoBFQooYQilTJkAIRCARCIBgmShMmQrPIhBEJkIwry8vJkKxmGxVu4dn8zcKmnY6yagI2KZ9xhJ5C9uPAqGp4YuZDuvA+BTUDrHU3dcDr/RTVQuz3db2OaRcM08GcW2NjqMlLTi5sOP8AdLe4vxHxHP3aKbZ7bv8AcVo3wKuy5KcLDkLHIc8uKzgrNdLc2vexz5X5dAqwRj0FmMEyUJgokbs8igiigGrsTZPb4+/hwWOl9b/op6nYgERlilbI1t72FtNc76q3uXpP0afg5Z9bt8vidHHE2NrtSDc+NhhCncsm9qJ7cMWkhpYzyLmSfvd+PoWnbDY2Nj5JwwPAtdvEi9tc1DtDYjo3Ma1weJCQ06ZgA5+Fje626uqZHDAZGBzThBv93u6hLtNzmVMEjnDsu8G5ABpIGvVZxzZL/mV5dBpdnXPy9N8X5ZR/8eYCGOnaJCPZt4dVkVtK6J5Y7UceBHArfqNjSOqxKLYLtde/LhZJX0zampc1sgb2bANMWI3NxqMwtMedpq3arn6Euq9OhKDUIbZKVR5/EjOi2ZendNithv3bcjz4Ky3YjBGyR84YHAHMcTw1VueAw0T2yWBNwB4k5dVdAf8AV4uzYx5wtyfpayEs8+0+LNsPpuDhTj8ygm1y+b+hzstA0yMZDI2UvvcjINtz9yv/AOAsxYO3b2lr4bZ+qaJz46mN0zGRh7XNGHTK2fxCNXsB8lQ9xNmON8QOegFre5P8WVpOVKjGGhxVJrHue6qtqlXfuR7N2cLlr5WtcHFuHW/TPO91fq6NkYcTILgYrEAHSxyvxv8ABYlDRYZ2Ye+GvHeAyOYz6LU3gmaJc9Q0EC2ZuTe55LS5b0rItuL4EpbFaddmNIwsd6eN1pxRCMPcOWXvGl+qsUNEXWcfmbeFzqVHtZxNmMGQtc9NP7qjdbo8yq5MceKIVmCIX7zx0GfTNV7ZrdMUxQmCVOwE2AzJyA5ngoEUVbpAUgid+F3kV3Ox9jMhaCQHPPtOPDwHIJXbx04dhxHW2IDu+an/AOy7qKs9uPo0YQUs+RRb8HERyubcNc5t9bEhBoXf7UoopWWfhH4XZCx4WPJcju8P2iPqb+RWuPMpRcqJtT6fLDlhj3Wm6X6lJ8jnABznEDQEkge46JnvcRYucRlkSSF228Q/ZpdPZ+YVDd2viZA0Pexpu7I8r5JI6hOO5RKMnpezP8KWXhq7+3js5kSvAwh7w3Swc63kkY22lweYyI6L6LTzMeMTC1w5hRVFfEw2e9jTrYkDJKtWr4iUS9D+XdLPx4/2zgZCXm73OcRpiJNul1J27+EjwOADit6rqWPrIcDg4AWyzzzXSlaT1KglceyfT+kSzTnty9Or9+PufOnOLvac53LESbc9VNE9xyxvw29m7iP7K7vJDhnNvvtBHXT1XW00IYxreQA6lPk1EIwjKuzDS+l5sufJjc2tvn3/AKnNUMthncZWBtnfw8l52AHG5xfpfmehPVXN7H27Lxc/MdApNibOaWh7xe/sg8BzR+PH4fxGZ/8AmZXqXpovrlv/AAP/AImDGHNY4Nvawzy6DoszacmO2Am3Eczz9y6GavjZiF/YGJ+EE4W3td1tBcpzglZfJzToR6grKOqS+ZxKpeiybcIZE2vBxYRU+0YDHI5p4WI8RwKgXpxkpJNdHg5Mcsc3CXaMZaGwW3qIgdMXoCR8Qs9TUsxY9r26tIP8lA+U0U4ZKOWMn0mj6Btx5FPKRrgK4/d7ZLZy4OcW4WgiwBvc24rtY5GTR3GbHi3nr71zjN2JmOPZzAA8QXNNuF7KLDPbFq6Z9V6jp5ZsuPNGO+HlIsP3QYdZXnwIB/ssvZcAjrAwZhj3Nv7iuvoYDHGGueXW1cePmuToXh1eS03BkdYjQ5HTyT4pyakm+KMdbpsWKWGUI1JyVqzot4/4aXp8wuGDV3O8f8NL0+YXDN0Wmi/CyP8A5F+3j9js91R9gPzFYm9Q/aP+NvzW5ut+4H5isPer+I/2N+aXF+8P9TfXfwqH6FfYg+3j/N8iut2rPgEbtPtWg9DcfMLk9ifxEf5vkVv73D7Afnam1UbyxRn6RkcNDlmvDv8AsT7WoO0kgdb2HkO/LbEPiPipaqo/aIWeD3HyAHqVYoZscbHc2i/W2fosSKfHtA/6GlvwufVTRTlaf5bPYyyhjUckO8kog3y0h/M/0C36EAMZfTC24GXBYO+Iyh/M70C0dh1gkiA+80WI9D0Tyi3p4tGGGcV6llg+2lR2O7m7tK+Cd8faOFZ+8MlsYDSQGi2gB9AuWo44GOkjpu0LI3lpMhFy4ZGwAFhl70a99S50ZinMbYwMDRkAeJsPaueama3NznWxPcXvLRYF3EgcBl6rL8r+a78GGi0WbHqt8lSV8+9nNb0i0sXixwPuIt6lZin2vWCWclubWNwA887uI8LqAL2tKmsSTPnPVMkcmqnKPVmMEwShMFOjBlmir5IjeNxF9RqD1C6Ci2/PkXCI3HdBuBbTG88Gj4rmI3AEEgEA3IOQI5ErsotkVD2PBoqu0uE4uxdpqzC5t+6MsrJXjg3bRTj1mfGtsJNIyN56yV7gHyAgtzwDCwm+ZsPcsqknMbg5lgRmP7LZqtlviDo5bBuLCC5tnMfcDMHO2WQHDNYkjC0lp1BIK0jCKVJGMss5S3Nuy9VbZnkYWOc3C7I92ypAIBMjCKj0LmzZMrubsu0u1pYm4YyANc23z81Xqql8rschBNgMhbTwUSITRhFPclyCWpyygsbk9vsS08xY4Obq03HHwU1ZtSWVuGRzSLg5NtmPeqgRTuEW02JDUZIRcIuk+0Xqba80bQ2NwsNLtuoKWpexxe0jGbkki+Z1yUITBFY488dherztRTk+OvoWKytllw9oQcJJFhbXJJE8tOJpLXDiNVJS0Ukj2xxsc57smtANzkTkPcUKindG5zJGlr2mzmnIg8imUIpbV0LLPklP4km93uXWbenAtdjvEix+CrVdfNKLPfZv4WiwPVQBFKtPjTuiifqGpnHa5uj0bLCwUgQCIWxGYwTBKEwUKKGaG7+zfrNVBB/nStYfyk9//rdfdd5ptqu2tBFRh8dJGIu0cQOyc0OvJcnU4ThsF86+g/Z/a7Ta4i4hjc/oT3W+pXX/AEc7z1dbtipBme6lZ2xEZthDceGOxA8Ckl2MuijvbCzbG1nwQOZ2VPD9tPbFhLSblpGRte3uPJYu190aJ2zZKyjqppBA8MLpWBodoCBYA8dc+S3vo/qnX25V0sbXz9phihA+6HSW7nIk6eCi3ylq3wUdHWS0sZrpYw6COIsfELjvPcHkZOwi1he/VFNnUVaD6NqRgp462rkZUVUbpIwwNEbA0AnE52Tj3hxWBsrcxj27TfLM7Bs/utfGG4ZX9/ib2Fmt0/HqvqNLsuR1NU0O1mMlp6aJpiqyMGIYToCTZzbDvA5rm93d3pXbuiKna5762UFxAAwtcQ3E4X9kBgujuYNqOO2luk2PZ9FUB73VFbIGMh7uHMHPn+Ea/eW7vV9G8FGHftmKQ9m2GIhgkfI9+G5bf2BcaeOa6PauzRJtvZlI32KCAPdra9gRlwJLGn3LA2cPr+8znkXbFM+3HuwjCP8AuLoqTA4oG8v0Zw012tq+0mf2bIITga98j3ht3DURi/qbqWl+jiidPJRfXZXVscZe7DGBE02Bsb58Rx4pN2p21W8z5XOFmyy9nfj2bcDQPibLodt7Z2iynrqib6tSxtfJFE18JMszMw0tcHDUW4HjyXOUkBQiz5/uhurHPTTVtZK6GlgyPZgOe93ENvoBkNDe66iLcSnp9r0kPbSOjkb27AWguxMc0hr+GE63twV2i3clm2Hs+jgBLamZj55G6Rx3MjieeYA6qH6Nt3oafa1aKdxmFHDYEgXdK/gLZfdI802988gUFwTzUba3btS+Cpli+qwfaSMDPs3i7SxmIWtkc+q5Ld3YEdRBPtKvnkZT9ocwAZZXE8ToNQMhmbrS3SxU2xdqVkgIkqXmEZcc2u/7yvH+1a22N3ppti7MpKVjpGTPY6Z7R7DTmSTwzcfJdbQ21M53efc+KKqoY6aSR0dc1rmYx3mNLm688n3z5FdFT/RtQuqaimFZKZYYw+2ADBfi91rO/KLLXqnMqt4YGRkFmz6d2K2YDuWWlrhYO7+0iKPbm0r51D3RRG5zGbWWP/IEd8vcGyJ8yhfcAqQKOBtmgcgpAq0YGMEwShMFCihktPUvYSY3vYSLEscWkjkbEZL1NUPjzje9hIsS1xaSNcyCFEiigFijrpYnF8UsjHm93McWuN8zcg55qOV5c4ve5znHVziST1JN0gTJqOOsoNtTPgDZ5JJhdzY45XlzTbDriOjbaql/jdQWfV4qiRsLX4zgcQC7gWDg3LIaG11R2VNNfBE4jUnIGwOuo+C39h/V5C9rgC8g2YBZuY72H/UTx4aBdSOtmVU10ji58cju0++Q5wdbL2XA5jn+izIJnsN2Pe1x+81xBN9cwbrQbVFxtgwtGgaO9GQOepHO+qr1FPfMAXtcgaEfiZ4cxwTpIzbZVjJBuCQQb4gSDfnccVNW1kszg6aWSUjQyPc+3S5NlAEU6SM22XKfatRGwxxzzMjdqxj3BpvrkDZR0NTJDcwySRkixLHFpI8SDmoEwRpHKTHxuLQwveWA3w4jhvrfDe11bp9q1EbDHFUTMYdWMe5rTfXIFUwmCNIKkxqZzoweze9uIWcWuLSRrnY56fFEOdgEeN2C98NzhJ1uW6JQmCajrYWpggEQmOMZMgEVAihnkUAmTIB4JggEQiAkY8i9iRcWNuI5IseQQQbEaEahKF5EDOhim+stIbZtRliy/fNHDr4cVTGFlmm5N7usb9k42sG5XOevksxriCCDYg3BHAroqepFT+FtS1tmu4P934kyF7MurpsybZ6kDQj8TfDmOCprR9gd8uDr3tq6L/Vc8Ty6qKqpuIte1yBo4fiZ4cxwTozkimmCUJgmFGCIQTBEIQmCARTBGCIQCIXBMcIpUyhRQzyIQRTIAwRCUJkUAYJkoRTIVhRBtmMiNEEUwh0VHI2qtisKhumdhKLaHkjBQTFpMgwgvFgbAtLdS38LbZfqueaSCCMiDcLoqPeUW+2YXuORdcezywlE60zO2xCwOa+P2ZAXchcOIdYcBfRUAumrNmMLLxuBhcCWcTE//wCTxXOSxOYS1ws4ajkmQrQEwSpgmAEJkoRCYKHCIQCIRCVqRsTrAixtx49FNUbMy7nkVlx6ha9BVXs12trg8155SZbIyTbz8Fd+rNDMWetlbrIcsXn0VV0t4eF76eF0yARCFp/W6ilit0Vyi/dONr2KQWI8CigFUIovbYoJ0IwqSCIuIA1Ua1YG9k0XF3PITC1yF1KyMAkYiSBn4owdk/INAPL9FFXVNzhGgIufG6pxm3kV1HN0zVgD4HF8RuD7TTmCPHmpKmOOdvaM7r22Do9e7zbzAUdFVYu6dfVJUxFj2vabZ+R/mmRzSogngaw2z6oOht4K1tBrZSXx6gd5v/s3n4jgkq391h5hMhWioRZeUxHxUJCcCYwRCAUkMeI2XBMikbd7RzKvTRhru7yHuVShb3wToCFar5hckdAoCk0aeUOb8D14rKrYMBtwtl5pdn1OB2fsnI/qtWrgxtI48P68UyOfJSpf3L+qOzo8TXeBBHkVTbcC2Y1uFf2X7D/64JhSKRlwqqsUzrjoi+Aki3E/0UUKybZlPc4joPVWdonNnU+i8+Xsy1n3bElUTKXuueeXgLFMu7B4oijaTewJ09VPQj7QdSn2R7Z/KoqVwa4OOgP90xm/clrXWeQ3mP5LUY4Pbn0PVZc7xiLxx9n5n3L2z58Ls9DqjXAU6YJWlhFjYjQ+/JaFU9srAW5Pb7beB8W/MJdowXGIaj0WefmPRMuQPjgum3ZN8lXcLqWR47IC+YKUNNgUyFfuQhalFEG/m1PgFBRwXOLgPVLNIQ59uNgiMjJY0ADpcqvI65ummfkBz18slGFAUs8tnZdRiGE6j0WMpIJS0gjh8UwDS2jB94eN+qqU8pAsDk42PwWxG8Pb4ELLlgLCBwxZHmMkUc0SbLt3sXIJ2PsQR1VWnjPdNssTf5rSrrZc+XgmFZBXnEQ4DINN/Ar2yx7fRESd1zeY+K9ssZv6fNN4FfYuyPb936KG1yeAHp/NNSSlp7oBNs+QSSv4DqfEpkZvoEj7nkNB0QCVME4psUE+JtjqPiFVrYcJ8Ccvmq9NNhdfz6LYkYHty0OhQ6Y/aMk6e4K5TOBaGWzNyDwCqOaRcHXL1CuU8Ja9t+R9ycAsMhYT5KF5uTfwUtRIHOy/uo3BMhenRhJglTBeeipnkUEUyAWqKrLDzB4for8ldG4C4J9yxwmTHWabtotAAY3TS/BUZJCTcm5SBFFCsssmB11T9o2xz11tx6qoiE4jZK+TKzch6qNeXkwjCmCVMEwoytUlUWeI5KqmauGRpGsYTcg36KKprMWQyHqqaZNQbGCkD1GEUxz5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TEhQUEhQUFhUUFRUWFRcWGBcXGBcVGhUWFxUbFhUYHSggGBolHBQXITEhJykrLi4uFx8zODQsNygtLisBCgoKDg0OGhAQGywkHCQsLC8sLC8sLSsuLCwsLCwsMy0sMCw3LCwsLCwsLywsLCwsLCwsLCwsLCwsLCwsKywrLP/AABEIAPAAoAMBIgACEQEDEQH/xAAbAAACAwEBAQAAAAAAAAAAAAABAgMEBQYAB//EAEAQAAEDAgMFBQQHBgYDAAAAAAEAAgMEERIhMQUGQVFxEyJhkbEygaHBBxQjQlJy0SQzNOHw8RVTYoKDohbC0v/EABoBAAMBAQEBAAAAAAAAAAAAAAECBAMABQb/xAAxEQACAgEEAQIEAwgDAAAAAAAAAQIRAwQSITFBBVETImFxMkKBMzQ1kaGx4fAGFBX/2gAMAwEAAhEDEQA/APjwRShMtUZs8EyUJkyAEJkoRBTAGCZKEyKFZ5EIIhMhGFFBFMhGeCYJQmTACEwShMEQjhFAJgM0UEIRCARCYJjhFAIqBFDPBMlCZMgBXXxbrsfQtnDZQ90Zc2TEDG+btuzZCGEe0RmLE5jkuQCP9Dw6LmrOPoVRuVTNnwOlc2N0QEcmJrmiqEgie15H3cRtzGJPQ7lQOmwWld/H2aHG57CeOOId1hOYcb2BuvngHDhy4eSbz8z70aYG0dBt/YDoYo5mxStY7GJC67mseJC1rC4gZ2HGyi2nsN0cNO9rH4nwummB+63tMMbrcGkLE80QnSZm6Oqo9gwu2c+oOLtWxzSAB/8AlytY37PD7NnZuxXGWS0N490YYGVJiE0oiknaXh7QKfsmxmMStI75kxuOoybkuG/r9V639c+vPX4rtr9wWvY7bejc9kLGfVi+VzppWuF74WRwxvNwQMxiJv0VDZeyqb6nNNO5zSHuYwtNhlEXt7gacRxADUZFc9SvIdlfiMjbI5H4K0Tnlw6EDyOaan7nJp+DtKjciNk1mCWZrqeaRkTDhf2kQgu0yWIIPb3GXBcftqjbDUTRRvxtjeWtcbXIHO2VxobckauiGEPGXC3D3clTdEW5EWRh9znQArEbfl7iFXCsROy0WjAhXt4oBWo2XuDwVVqKOMcIoBFQooYQilTJkAIRCARCIBgmShMmQrPIhBEJkIwry8vJkKxmGxVu4dn8zcKmnY6yagI2KZ9xhJ5C9uPAqGp4YuZDuvA+BTUDrHU3dcDr/RTVQuz3db2OaRcM08GcW2NjqMlLTi5sOP8AdLe4vxHxHP3aKbZ7bv8AcVo3wKuy5KcLDkLHIc8uKzgrNdLc2vexz5X5dAqwRj0FmMEyUJgokbs8igiigGrsTZPb4+/hwWOl9b/op6nYgERlilbI1t72FtNc76q3uXpP0afg5Z9bt8vidHHE2NrtSDc+NhhCncsm9qJ7cMWkhpYzyLmSfvd+PoWnbDY2Nj5JwwPAtdvEi9tc1DtDYjo3Ma1weJCQ06ZgA5+Fje626uqZHDAZGBzThBv93u6hLtNzmVMEjnDsu8G5ABpIGvVZxzZL/mV5dBpdnXPy9N8X5ZR/8eYCGOnaJCPZt4dVkVtK6J5Y7UceBHArfqNjSOqxKLYLtde/LhZJX0zampc1sgb2bANMWI3NxqMwtMedpq3arn6Euq9OhKDUIbZKVR5/EjOi2ZendNithv3bcjz4Ky3YjBGyR84YHAHMcTw1VueAw0T2yWBNwB4k5dVdAf8AV4uzYx5wtyfpayEs8+0+LNsPpuDhTj8ygm1y+b+hzstA0yMZDI2UvvcjINtz9yv/AOAsxYO3b2lr4bZ+qaJz46mN0zGRh7XNGHTK2fxCNXsB8lQ9xNmON8QOegFre5P8WVpOVKjGGhxVJrHue6qtqlXfuR7N2cLlr5WtcHFuHW/TPO91fq6NkYcTILgYrEAHSxyvxv8ABYlDRYZ2Ye+GvHeAyOYz6LU3gmaJc9Q0EC2ZuTe55LS5b0rItuL4EpbFaddmNIwsd6eN1pxRCMPcOWXvGl+qsUNEXWcfmbeFzqVHtZxNmMGQtc9NP7qjdbo8yq5MceKIVmCIX7zx0GfTNV7ZrdMUxQmCVOwE2AzJyA5ngoEUVbpAUgid+F3kV3Ox9jMhaCQHPPtOPDwHIJXbx04dhxHW2IDu+an/AOy7qKs9uPo0YQUs+RRb8HERyubcNc5t9bEhBoXf7UoopWWfhH4XZCx4WPJcju8P2iPqb+RWuPMpRcqJtT6fLDlhj3Wm6X6lJ8jnABznEDQEkge46JnvcRYucRlkSSF228Q/ZpdPZ+YVDd2viZA0Pexpu7I8r5JI6hOO5RKMnpezP8KWXhq7+3js5kSvAwh7w3Swc63kkY22lweYyI6L6LTzMeMTC1w5hRVFfEw2e9jTrYkDJKtWr4iUS9D+XdLPx4/2zgZCXm73OcRpiJNul1J27+EjwOADit6rqWPrIcDg4AWyzzzXSlaT1KglceyfT+kSzTnty9Or9+PufOnOLvac53LESbc9VNE9xyxvw29m7iP7K7vJDhnNvvtBHXT1XW00IYxreQA6lPk1EIwjKuzDS+l5sufJjc2tvn3/AKnNUMthncZWBtnfw8l52AHG5xfpfmehPVXN7H27Lxc/MdApNibOaWh7xe/sg8BzR+PH4fxGZ/8AmZXqXpovrlv/AAP/AImDGHNY4Nvawzy6DoszacmO2Am3Eczz9y6GavjZiF/YGJ+EE4W3td1tBcpzglZfJzToR6grKOqS+ZxKpeiybcIZE2vBxYRU+0YDHI5p4WI8RwKgXpxkpJNdHg5Mcsc3CXaMZaGwW3qIgdMXoCR8Qs9TUsxY9r26tIP8lA+U0U4ZKOWMn0mj6Btx5FPKRrgK4/d7ZLZy4OcW4WgiwBvc24rtY5GTR3GbHi3nr71zjN2JmOPZzAA8QXNNuF7KLDPbFq6Z9V6jp5ZsuPNGO+HlIsP3QYdZXnwIB/ssvZcAjrAwZhj3Nv7iuvoYDHGGueXW1cePmuToXh1eS03BkdYjQ5HTyT4pyakm+KMdbpsWKWGUI1JyVqzot4/4aXp8wuGDV3O8f8NL0+YXDN0Wmi/CyP8A5F+3j9js91R9gPzFYm9Q/aP+NvzW5ut+4H5isPer+I/2N+aXF+8P9TfXfwqH6FfYg+3j/N8iut2rPgEbtPtWg9DcfMLk9ifxEf5vkVv73D7Afnam1UbyxRn6RkcNDlmvDv8AsT7WoO0kgdb2HkO/LbEPiPipaqo/aIWeD3HyAHqVYoZscbHc2i/W2fosSKfHtA/6GlvwufVTRTlaf5bPYyyhjUckO8kog3y0h/M/0C36EAMZfTC24GXBYO+Iyh/M70C0dh1gkiA+80WI9D0Tyi3p4tGGGcV6llg+2lR2O7m7tK+Cd8faOFZ+8MlsYDSQGi2gB9AuWo44GOkjpu0LI3lpMhFy4ZGwAFhl70a99S50ZinMbYwMDRkAeJsPaueama3NznWxPcXvLRYF3EgcBl6rL8r+a78GGi0WbHqt8lSV8+9nNb0i0sXixwPuIt6lZin2vWCWclubWNwA887uI8LqAL2tKmsSTPnPVMkcmqnKPVmMEwShMFOjBlmir5IjeNxF9RqD1C6Ci2/PkXCI3HdBuBbTG88Gj4rmI3AEEgEA3IOQI5ErsotkVD2PBoqu0uE4uxdpqzC5t+6MsrJXjg3bRTj1mfGtsJNIyN56yV7gHyAgtzwDCwm+ZsPcsqknMbg5lgRmP7LZqtlviDo5bBuLCC5tnMfcDMHO2WQHDNYkjC0lp1BIK0jCKVJGMss5S3Nuy9VbZnkYWOc3C7I92ypAIBMjCKj0LmzZMrubsu0u1pYm4YyANc23z81Xqql8rschBNgMhbTwUSITRhFPclyCWpyygsbk9vsS08xY4Obq03HHwU1ZtSWVuGRzSLg5NtmPeqgRTuEW02JDUZIRcIuk+0Xqba80bQ2NwsNLtuoKWpexxe0jGbkki+Z1yUITBFY488dherztRTk+OvoWKytllw9oQcJJFhbXJJE8tOJpLXDiNVJS0Ukj2xxsc57smtANzkTkPcUKindG5zJGlr2mzmnIg8imUIpbV0LLPklP4km93uXWbenAtdjvEix+CrVdfNKLPfZv4WiwPVQBFKtPjTuiifqGpnHa5uj0bLCwUgQCIWxGYwTBKEwUKKGaG7+zfrNVBB/nStYfyk9//rdfdd5ptqu2tBFRh8dJGIu0cQOyc0OvJcnU4ThsF86+g/Z/a7Ta4i4hjc/oT3W+pXX/AEc7z1dbtipBme6lZ2xEZthDceGOxA8Ckl2MuijvbCzbG1nwQOZ2VPD9tPbFhLSblpGRte3uPJYu190aJ2zZKyjqppBA8MLpWBodoCBYA8dc+S3vo/qnX25V0sbXz9phihA+6HSW7nIk6eCi3ylq3wUdHWS0sZrpYw6COIsfELjvPcHkZOwi1he/VFNnUVaD6NqRgp462rkZUVUbpIwwNEbA0AnE52Tj3hxWBsrcxj27TfLM7Bs/utfGG4ZX9/ib2Fmt0/HqvqNLsuR1NU0O1mMlp6aJpiqyMGIYToCTZzbDvA5rm93d3pXbuiKna5762UFxAAwtcQ3E4X9kBgujuYNqOO2luk2PZ9FUB73VFbIGMh7uHMHPn+Ea/eW7vV9G8FGHftmKQ9m2GIhgkfI9+G5bf2BcaeOa6PauzRJtvZlI32KCAPdra9gRlwJLGn3LA2cPr+8znkXbFM+3HuwjCP8AuLoqTA4oG8v0Zw012tq+0mf2bIITga98j3ht3DURi/qbqWl+jiidPJRfXZXVscZe7DGBE02Bsb58Rx4pN2p21W8z5XOFmyy9nfj2bcDQPibLodt7Z2iynrqib6tSxtfJFE18JMszMw0tcHDUW4HjyXOUkBQiz5/uhurHPTTVtZK6GlgyPZgOe93ENvoBkNDe66iLcSnp9r0kPbSOjkb27AWguxMc0hr+GE63twV2i3clm2Hs+jgBLamZj55G6Rx3MjieeYA6qH6Nt3oafa1aKdxmFHDYEgXdK/gLZfdI802988gUFwTzUba3btS+Cpli+qwfaSMDPs3i7SxmIWtkc+q5Ld3YEdRBPtKvnkZT9ocwAZZXE8ToNQMhmbrS3SxU2xdqVkgIkqXmEZcc2u/7yvH+1a22N3ppti7MpKVjpGTPY6Z7R7DTmSTwzcfJdbQ21M53efc+KKqoY6aSR0dc1rmYx3mNLm688n3z5FdFT/RtQuqaimFZKZYYw+2ADBfi91rO/KLLXqnMqt4YGRkFmz6d2K2YDuWWlrhYO7+0iKPbm0r51D3RRG5zGbWWP/IEd8vcGyJ8yhfcAqQKOBtmgcgpAq0YGMEwShMFCihktPUvYSY3vYSLEscWkjkbEZL1NUPjzje9hIsS1xaSNcyCFEiigFijrpYnF8UsjHm93McWuN8zcg55qOV5c4ve5znHVziST1JN0gTJqOOsoNtTPgDZ5JJhdzY45XlzTbDriOjbaql/jdQWfV4qiRsLX4zgcQC7gWDg3LIaG11R2VNNfBE4jUnIGwOuo+C39h/V5C9rgC8g2YBZuY72H/UTx4aBdSOtmVU10ji58cju0++Q5wdbL2XA5jn+izIJnsN2Pe1x+81xBN9cwbrQbVFxtgwtGgaO9GQOepHO+qr1FPfMAXtcgaEfiZ4cxwTpIzbZVjJBuCQQb4gSDfnccVNW1kszg6aWSUjQyPc+3S5NlAEU6SM22XKfatRGwxxzzMjdqxj3BpvrkDZR0NTJDcwySRkixLHFpI8SDmoEwRpHKTHxuLQwveWA3w4jhvrfDe11bp9q1EbDHFUTMYdWMe5rTfXIFUwmCNIKkxqZzoweze9uIWcWuLSRrnY56fFEOdgEeN2C98NzhJ1uW6JQmCajrYWpggEQmOMZMgEVAihnkUAmTIB4JggEQiAkY8i9iRcWNuI5IseQQQbEaEahKF5EDOhim+stIbZtRliy/fNHDr4cVTGFlmm5N7usb9k42sG5XOevksxriCCDYg3BHAroqepFT+FtS1tmu4P934kyF7MurpsybZ6kDQj8TfDmOCprR9gd8uDr3tq6L/Vc8Ty6qKqpuIte1yBo4fiZ4cxwTozkimmCUJgmFGCIQTBEIQmCARTBGCIQCIXBMcIpUyhRQzyIQRTIAwRCUJkUAYJkoRTIVhRBtmMiNEEUwh0VHI2qtisKhumdhKLaHkjBQTFpMgwgvFgbAtLdS38LbZfqueaSCCMiDcLoqPeUW+2YXuORdcezywlE60zO2xCwOa+P2ZAXchcOIdYcBfRUAumrNmMLLxuBhcCWcTE//wCTxXOSxOYS1ws4ajkmQrQEwSpgmAEJkoRCYKHCIQCIRCVqRsTrAixtx49FNUbMy7nkVlx6ha9BVXs12trg8155SZbIyTbz8Fd+rNDMWetlbrIcsXn0VV0t4eF76eF0yARCFp/W6ilit0Vyi/dONr2KQWI8CigFUIovbYoJ0IwqSCIuIA1Ua1YG9k0XF3PITC1yF1KyMAkYiSBn4owdk/INAPL9FFXVNzhGgIufG6pxm3kV1HN0zVgD4HF8RuD7TTmCPHmpKmOOdvaM7r22Do9e7zbzAUdFVYu6dfVJUxFj2vabZ+R/mmRzSogngaw2z6oOht4K1tBrZSXx6gd5v/s3n4jgkq391h5hMhWioRZeUxHxUJCcCYwRCAUkMeI2XBMikbd7RzKvTRhru7yHuVShb3wToCFar5hckdAoCk0aeUOb8D14rKrYMBtwtl5pdn1OB2fsnI/qtWrgxtI48P68UyOfJSpf3L+qOzo8TXeBBHkVTbcC2Y1uFf2X7D/64JhSKRlwqqsUzrjoi+Aki3E/0UUKybZlPc4joPVWdonNnU+i8+Xsy1n3bElUTKXuueeXgLFMu7B4oijaTewJ09VPQj7QdSn2R7Z/KoqVwa4OOgP90xm/clrXWeQ3mP5LUY4Pbn0PVZc7xiLxx9n5n3L2z58Ls9DqjXAU6YJWlhFjYjQ+/JaFU9srAW5Pb7beB8W/MJdowXGIaj0WefmPRMuQPjgum3ZN8lXcLqWR47IC+YKUNNgUyFfuQhalFEG/m1PgFBRwXOLgPVLNIQ59uNgiMjJY0ADpcqvI65ummfkBz18slGFAUs8tnZdRiGE6j0WMpIJS0gjh8UwDS2jB94eN+qqU8pAsDk42PwWxG8Pb4ELLlgLCBwxZHmMkUc0SbLt3sXIJ2PsQR1VWnjPdNssTf5rSrrZc+XgmFZBXnEQ4DINN/Ar2yx7fRESd1zeY+K9ssZv6fNN4FfYuyPb936KG1yeAHp/NNSSlp7oBNs+QSSv4DqfEpkZvoEj7nkNB0QCVME4psUE+JtjqPiFVrYcJ8Ccvmq9NNhdfz6LYkYHty0OhQ6Y/aMk6e4K5TOBaGWzNyDwCqOaRcHXL1CuU8Ja9t+R9ycAsMhYT5KF5uTfwUtRIHOy/uo3BMhenRhJglTBeeipnkUEUyAWqKrLDzB4for8ldG4C4J9yxwmTHWabtotAAY3TS/BUZJCTcm5SBFFCsssmB11T9o2xz11tx6qoiE4jZK+TKzch6qNeXkwjCmCVMEwoytUlUWeI5KqmauGRpGsYTcg36KKprMWQyHqqaZNQbGCkD1GEUxz5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://i43.tower.com/images/mm123632422/project-gitmo-resurrection-daniel-j-rich-phd-paperback-cover-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3184162" cy="477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Wait for it…….</a:t>
            </a:r>
            <a:endParaRPr lang="en-US" sz="8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6600" dirty="0" smtClean="0"/>
              <a:t>Soldiers</a:t>
            </a:r>
          </a:p>
          <a:p>
            <a:r>
              <a:rPr lang="en-US" sz="6600" dirty="0" smtClean="0"/>
              <a:t>War</a:t>
            </a:r>
          </a:p>
          <a:p>
            <a:r>
              <a:rPr lang="en-US" sz="6600" dirty="0" smtClean="0"/>
              <a:t>Discovery</a:t>
            </a:r>
          </a:p>
          <a:p>
            <a:r>
              <a:rPr lang="en-US" sz="6600" dirty="0" smtClean="0"/>
              <a:t>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527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??Science or Science-Fiction??</a:t>
            </a:r>
            <a:endParaRPr lang="en-US" sz="4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010400" cy="2133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Pseudoscience:</a:t>
            </a:r>
            <a:r>
              <a:rPr lang="en-US" dirty="0" smtClean="0">
                <a:solidFill>
                  <a:schemeClr val="tx1"/>
                </a:solidFill>
              </a:rPr>
              <a:t> Is a </a:t>
            </a:r>
            <a:r>
              <a:rPr lang="en-US" dirty="0">
                <a:solidFill>
                  <a:schemeClr val="tx1"/>
                </a:solidFill>
              </a:rPr>
              <a:t>belief or process which masquerades as </a:t>
            </a:r>
            <a:r>
              <a:rPr lang="en-US" dirty="0" smtClean="0">
                <a:solidFill>
                  <a:schemeClr val="tx1"/>
                </a:solidFill>
              </a:rPr>
              <a:t>science. Pseudoscience does </a:t>
            </a:r>
            <a:r>
              <a:rPr lang="en-US" dirty="0">
                <a:solidFill>
                  <a:schemeClr val="tx1"/>
                </a:solidFill>
              </a:rPr>
              <a:t>not adhere to a </a:t>
            </a:r>
            <a:r>
              <a:rPr lang="en-US" dirty="0" smtClean="0">
                <a:solidFill>
                  <a:schemeClr val="tx1"/>
                </a:solidFill>
              </a:rPr>
              <a:t>valid</a:t>
            </a:r>
            <a:r>
              <a:rPr lang="en-US" dirty="0">
                <a:solidFill>
                  <a:schemeClr val="tx1"/>
                </a:solidFill>
              </a:rPr>
              <a:t> scientific method, lacks supporting evidence or plausibility, cannot be reliably tested, or otherwise lacks scientific status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encrypted-tbn1.gstatic.com/images?q=tbn:ANd9GcTc15TY1ZFf1B4HCMBkynmw7t9bXlDOPNLDvjcvmVzo9xep6_-hX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86200"/>
            <a:ext cx="2885334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RM_9u75tDta2bUrQGtf__ky7LYCcNWwqFD4tS7ZQPk-kP_pcj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43508"/>
            <a:ext cx="2133600" cy="320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2.gstatic.com/images?q=tbn:ANd9GcS4j4oNabLpb5-HVjvltXuc4rGU0BFn-UUgJaSc6o-ed8z8dCw7O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44067"/>
            <a:ext cx="2577346" cy="280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679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Characteristics of Pseudoscience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Vague</a:t>
            </a: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ontradictory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xaggerated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or 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improvable claims 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n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over-reliance on confirmation rather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than Rigorous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attempts at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refutation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L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ack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of openness to evaluation by other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experts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eneral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absence of systematic processes to rationally develop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theories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798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Were you tricked like my students???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https://encrypted-tbn1.gstatic.com/images?q=tbn:ANd9GcTc15TY1ZFf1B4HCMBkynmw7t9bXlDOPNLDvjcvmVzo9xep6_-hXw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204" y="1066800"/>
            <a:ext cx="3806825" cy="281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data:image/jpeg;base64,/9j/4AAQSkZJRgABAQAAAQABAAD/2wCEAAkGBxQTEhUUExQVFhUXGBQXFxcYFxgYGhgUFBQXFxUXFxgYHCggGBolHBQUITEhJSkrLi4uFx8zODMsNygtLiwBCgoKDg0OGhAQGywkICQsLCwsLCwsLCwsLCwsLCwsLCwsLCwsLCwsLCwsLCwsLCwsLCwsLCwsLCwsLCwsLCwsLP/AABEIANcA6wMBIgACEQEDEQH/xAAcAAABBQEBAQAAAAAAAAAAAAAEAAECAwUGBwj/xAA5EAABAwIEBAMHAwQCAgMAAAABAAIRAyEEEjFBBVFhkXGBoQYTIjKxwdFC4fAUI1JiB/EVcjNDov/EABkBAAMBAQEAAAAAAAAAAAAAAAECAwAEBf/EACkRAAICAgIBAgUFAQAAAAAAAAABAhEDIRIxQQQiE1FhcYEyQqGx8JH/2gAMAwEAAhEDEQA/APbVF7AdVn0zF3FTZiyTDVX4b8HEvUxa9yLqrSLjsg8QQdR6K6o8eaofixpCpBM5s849N0AVSq/ek791HiWLDGPeZLWNc7TYCV5A/wBqMQyoXsquu6S0mW9jZXlPjVnmwwyyN8WewyNZHf7pzfQQOmn7rlvZ32iGKpklgD2kBwGhJ0I8V0NKs8AQCOuqdO1aJSi4Piw2nhOoVtCqQY19FQHiPmzO3/6VOckaDuhV9jclCuJpueBq23Qqz/yNrN7rHIf1VtMHQiPGUrxx8ll6rIn7dBFfElzpFvBSYHa5+10zf9RPkEM8wfit5IpLpCSm75S3/BeWg7k+akKTRcn7IQVWza6weJ8C96S/+odnvAdBYBya0QQPNFp+ARlC/cdYwOPy99u6sdTcLlw7yvNMP7T1cFUdTrNcRaficRA0yEmAL7LTP/ItCPkfPiD9VFunTOpR1at/k7bK7WB42Ci1riYlcbiP+Q8N7ovaHe8BgUzaSd5H6R3WTw//AJLeXxUptDSblsgjuTK3NI3w5Pw/+npDsOdzrzTjDQLEHzUKGLpuYHNfnBAIIggyqX1eX4Tx5MnN44+P5LqlVw0ERyQlasTulc7x4n8JEsj5inSSOaU5S8lIpncwOqrzQefgmxOJBiO45qeEqMFyC4pydBFMOcOQRNCi0uABmNVR/UuqfCAAOQVtOoWiAPNTdtFo8U97X+6C8VUynQRCCNQfwhD4rEOIvpohfP6owhS2HNn5StdG+7Dk3lVe/IsICEw7zrI8N0Scc06wk4tfUsskXtPi/wCwvDgPF3T00UMRhQBZBan4JUjWc03Q4O9P8DfGi41KP5JVcO0scwicwIdbYiDC8E9puEPw1Z1NwIEksJHzMmxHP8r2X2u4+/D4SpWYPibla2dAXOAk9+8LxTiXtLiKrctSq97ZJhxkS4yfKdlOb8M6PTrzDolwPjT8LUzABzf1MJgOHlv1XaN/5OIgtoMDbSJMxvBheXVK03UaVeLfyEik1o6JYIydtbPoDh/tBQxFNtRo17g7gxoVZWxDQczfr6rxL2e4y7DVAbmm6zhsRzHUL0/C4gPaHMdLToRuunHK1R5nqfTuDvwdRS4kABBvvJ3UTxUn/srAY4lX05Jjf+c1Tic+15NZnECD80DoFNmJBJJdvvv2WQ6mR4eKgx7uRKNA7XZumszcE9Jj7KbqtI7R4HTxWNT4gZFh6K5+NG7THI6a8ghRk2vAdUrU9A1hB5ie8rh/+QMHhmYf3jaTGVHOADmWHMggW0lbXFeN0qTC5zWtHIXJI2EleW+0/H3Ylw2a3RvLr4pJySR1emxzlJNdGc6otv2a4M7FFzWOYHCCQ4wYOpFr/uuZDlrezeMdSxNJwP62g+BMH0K5V2enNPi67PYuEYH+loNp5s0TpuSZMdLq6piSdLfzkq8M6XEy58H9APaSisaWNYQIBOu5PRdq1o8KW3bKf6oj5iCh6mJnRBvenZURNxC6bSbmw7ImjTJ0v/OaGw1JzzAE91vYfBsa343abSg3QVFsswAawf7Hz8lViHBt3A/ZU4rF0m2bJ8D91mnFTaDE80Et2GT1xNE4z/FgTOrv5DsVnVK0H5SDtf7QiJfu9oPKSmom7AqVR58uunmp0q4B+M9rn9llPIbo/N1Ej6pUsUNyet9linE6nD8TaB8NhzJvKJbxJrrDdceH63AVlHiZbYJeKGTmlSZ1HtBhaVTCVqdVwYx7CC7Zp1a7ycAvmzEGCRyt2XqfttxpzsMZANxHITaY3id97ryTNqubKqZ6no7cbIh6QcqHORFMS0lSR2mpg35qZpu0JkH/ABdz+y7n/jDE5KlbC1GgzD2+Is4g8i3KVwGEdDRK2OA4xzMVQeCQQ4MsYs6wEja8KsXVM5s0OUWj2puAbrJA8RbzRVPDU2fK3OdybrHwuNqEw4wOozH1Vteu4HMx0jyHoNV102eH0EYsMOjIcZsRA+sLPdiC0gPYY2EkdosrqmMdF3kZhoWj6qv3Ti2AaUH/AGE9yib7kDxJu1O/jpyi0qR4+1oJqMa4NEyRf11VVYtYIq0yI0c0RPnuuC9tOPA/2qU5AfiJ1J5GLQEs2ki2LFzlSMj2n487EVnOIytn4WjRrfyufcZTmSZRfDuHPrOytbbc7DxXJuTPZiowia3sjwI13+8cP7VMjMYmXagfQqyvSa3iBAu33siRFiZFvNdVwrAChSDA4AXcb3cSACYHgOy532gqGjjKdcNlvwOANwSyMwKs4VA5I5XPI66rR3GGDiYaDPSfsjspa2XuaP8AWxPnGiCrcVc8B3wtBAs3qNwqm1miDMncRCto89pmph8E6rdogbk2C0KODo0//kcXO5CY7rPq8dLgALDSAs/EY4u0Nvr4oGV/I6WtxMNbFJsDnZYz8UXEyYWX77qomp/PyikHi32aefncelvsrjjmgfC2/Oftus/DszakBvWfsERNNlzB6Aun1ELCtIvpy4y4xpqESa7BbMbdWrPdjaMWDvMkmVnurDmOxWAoWC/1B2TmuShBUSLljo4hQqJnVkKSU0oBofGtFSm5h0cI8+feF5hjaRY9zTqCQvUGgE3MDnEx5LjfaPhc4sMa6RViCfhExBnlceqlmjas6vSzqTRyz0Vhvl80KQiaGg81yrs9F9BbqsBH+zrXPxFOP0uDj0DTP2WJUqLsvZDCllI1Dq8//kfvKrBcpURzPjBs7ZuKqEze+sIulxBzTZjQd7a91gMrkIinXG8npp6rrPHeM6BmKpkRUmehPLRvJB16lGDlc+eTgI9FmmsASD6X+qzeLcWbTaeZ0/KzdbBHE26RH2h4+abSxrrnW+g/K4J9QuN1ZXqOrPsCST3XY+zXA6VOH1vidy1DfLc9Vz7mz0ko4I/UxeEcALodUlrdh+o/gLrcPTDQGsAaALQPUnc9VoYgYc/KXjsfpshG1WtM3P4+ytGKj0ck8zydiL1VxXBMrUnNLg2AXNJ/yA2jnp5q737dWt7mfSFXiWlzbOhx6SAmEWmjnODccJy03kAARJkkxoLfyy6ZrlncI4FTpuzGoMxJuQTAPQDVabw0fK4n+ctkkE12Uyyi5e0kHRqrHVS7WLeAhCsIWpw7hlSqJaBl/wAiYvyT2QYESnAOq0MZg2ssRJ3IM9roCRMAFajKVkPfFOcU6Ikwm99GvpA/7UP6oA/KHHrdYNfQrNVN7xNXcZnLl6BVZzsUBkg/DYGR8Qdf5SIE266qbeD1CdAB/sQPVX8S46Klm0mgbDXtABCzm4iZlxHICfPwTWhfcFf+Lg/3HtYO82m2We6sr0cO1phzy7plIn+Qsx+I2BMcpVb3NjUzy/dCw8W+2PicUXG8WEWAFhpMLmval5HuqjbFjjG/Ij6Lfe8RGW/+UmfDkhcRRY9pa4SOX7pZK0Xxvi0zzt4+IxofodFc0Q0La4rwVrW5qc2NwTt4wsTEu2XJKLi9npQmpLQ+AwxqVGtG57Dcr0dtQANbAhoDRqLALhvZzEBtYDmC3z1H0hdc6rAk+PZWw1VnN6m20jQ9+AbBp63PoVJ9Ym5I7AW8lyFXjryfhaGjmblUO4rV3eUzyokvTSOpxeMFNpJPgFyVeq/E1Q0XJ7AfhBYrGl5uSV1HspSayk57mglxI1uI0/KTlzdFeCwx5dsN4bw1tFtrk6u+3QI6TqhRUUw9WWtHLK27YWyrO4HkrDXsAJ9NeaADoTtejYriGNxHmrKmLDv0geEz6oRlMnTyG6IOFIEuLZ/xmT22RFaQxqdFfhMOX2Cow55NzeKNGOqNETA5CAsCV+A/B8JH/wBj2s3+L91PHPYDDahkcm/D5X+qxsRi3OMkyVSaiNicG+w19XMNgfGZ/Coe1t/ivyQxkqDyRqgOolr3Dr3UHYgxFu1/MqhzlAlAfiWF6YEc1U56jmQGSJiorPejaZ3n6iEGHqbTO4Hdaw0W+9uouqKguTFy1h4l/vFF7+SraRvPkoYqs1rZvbWY8oWsyRl8exkDIPE/YLmajt0Vi6he49ygqhlcs5W7PQxw4qh6Ly1wcNjPZdjj6mag4jdoNzEaEmy4xxgLqeA1s1EA7S0+Gv0KON+Bc60mZWHEiUNjHwYC1sdghRBcCSCd9isIm6VprseDUtolRG5XS+zOJu9sTYEeWq5wFaXAWuNUOb8onMfLTx0Rg6aBlVxZ1hcmBVRcUmldR59BFPqrnVBsO6EDk+ZYFBYrFJ1af4UOwK8UoF0QNImK52NlPO4CbxzVQqjkAk7EHTMe5WFoXvVJtVCynLlhuIaKw3B+gUaz5i5/CD94o51gcS5xA3UTWjT1EqkuUC5Aai1zp/ZQKgXJsyw1EWmVJ1v2QwcnDkBqLsyYuVRcnDkDUWOcsbjOOtlCvxuNgHlp4nkEFhsAXnM+w5b/ALKcm3pFscEvdIK4Bh8v9w6mw3jmfsrsZwuk+fhgm8ix/CKFhZZ2L42xpIiSLchO6bSVMFylK0ZnGcAKcFvym3mFd7NVrub4ELVxdL3lL/2Et+oXOcKqZazZ3JafOynJcZJotF84NPs6wwdbrD41jGSWZGmIk6HnaNFruqQLkALkuK1JquI0n7JskqRPDG5HQ4HAUXtDwzWLEkxC02gCwAA6WWdwis33TACJgSN53R4KaFUJku9lgcrGlDVKoaC47IB2PziNPNFySFUHI1KmLaNXXVtGsHCQVh06YcbBbFCmGiBqhGbbDKCigxjmjmT2Te9VAcnCpZGi51RRJVeZKUDUSJT5lBzY1UJRDRbKgXKOZRcUA0SzJiVAuTSsEnKWfoq5SDljUUhyWZVAqFfENaJcYCWx6HrY5jXZSY+3KVKvUtA79FjUmNq1XOOg2/PRaFauCcjTJNj0CnzbLfDSobDszPvozTz0JWgCgeHkEOIB+bl2jnYI9r45JodCT7KMZXysJBg7SuUfVBdmdcTMea0OMYvOSBoDE/VZDhdSyStnRhhSO0w1YOaC3Q6LneMMyViW8w4ff1lafA3f2R0JHqsvjmIDnwNhHmmm7iTxxrI0Fcery2mQbGT9FhvddXisXNY06NNvAkT9FDGAe8dGkmPAqUnezohHjoVGoQRBiCPqu0BXDNK7LC1szGu5gFUwvsj6hdEeI1YbHP7LIabwj+ISXtAnQqmrS5aoz2xcekF4M6QtTOucpYmD4Lbw9cOEhHG10Jlj5CsyWZVhO5WIFgcmLlXKResYszKJcq5SlA1EyUxKhmTErBokSlKgSmzLBomUyjnSzLGoGBQYglz3XDbN5CBc91YXB7TB17hCYunkpQOd1NsvFGY9sCd/stLBM93SdUOpFvEoFlAvvowau28BzPRLH4rMQP0gQByH5UVrZ0NXoswtchzPi3iJ2strFYjKLXJ0AWfw7DMc0EiSDr9FpqsE6IZGrMbiTQ1jGxBGv86obhYBqtn+EaInjbrx0CE4cP7jPEeinL9RWP6C9+KNMPptOrjfkOnVZ70dxahFRxAtYmBpKBQl3Q8KqxqaT0mBPVYRYiClGJYRwDhm0Nj4HddDwd/wZdcpInmJkH1XNALosJw0NnMZm9pA7Ap8d3olmqtkOLVyxwIIMiAOUIvBcRa6BoeoiT0Q2O4czIS0QRfx8UFwp05qZ/ULf+w0Kd2pE0lKH2NjH4QPEizvr0KzcNiSw8juFsUiYE6wJQPFMJPxt1Go5hNKN7QsJVpmhhcWHC2vJXkrl6NctNlsYTGh1jqtGfzBPFW0aGZKVTmTlyoSomSnlVymlY1FmZNKrlLMsGieZRc5NmWXjeIua4tACWUkhoxbejUlQNVosTdYL8dUP6j5WQ5k3Km8pVYfmX0qpFwVos4i0iHMb2B+qyRTIUhKVNlHFMvxlcuOsjYcvJZ1bVEFVVhcJZDR0aXCX/MPBaYKw8Lism0z9FrseCJGirB6ojkW7AOMaid1RhIY9pi353RPGB8IVHDKGcGSYFh90jXuGi/YbMA7Az6jZB1uGU3aDKen4RbbCE6rSfZFNroEwXD2subu58vBA8cow4O52PiP2W0qMbRzsI328Qg46pDRm+Vs5lq62mbDwH0XKFq6TBvljT0HpZTxdlM20ghwkEHQrn6bCyqBycB6wt4FAcUoTDxqNfLQqk1onjdOjUlNmVVCsHAEKUpkydGXxPC5TmbodehQbKsLfcAQQd1g4qgWGNtj0U5x8l8cr0zTweOmzu6PBXMsfC0sLi4sVoz+Zp4/KNTMnDlU18hPKoQoslRLlHMr6WEcbmw5n7c1jFRchTwl9Q5jaea2KZawa5j/AJHX9lRVxSSW+x42ugOnwhjfmdPQKWWiLZFCtikA6tdJook32W1qQI0QBC03/K4xt6mw+qFGGlt9Smatmi6WwB1XKQW7eqas6TOisrYVw27KTsIQ2T2U6ZW0DmZhbeGaQ0A8kNgQImBPNFyqQjWyU3egfijZZ5qXCmxT8ST9vsocRHweYV+FEMaOiP7gfsoJlIKAKUpydEyUlGUiVgGTxbDQcw0OviruD17FvK48CjajA4EHQrFex1J89uoU5KnZaL5R4s35TShqWMY4TmA8VXVxwHy3+ifkifBgr3EPPu5jkEfg6ZAk6lLCVszZOqvlLFeRpPwOSh8bRzt66hXSmJTirRguCemUZxDD3zDz/KrwuDfUPwC27jYDzUGqZ0KSassw+ILT0W7hsGXAOPwt2nU+AVeD4dTpXcc7uZ0HgPuVdWxieOuyM3yegtjWM0F+Zuf2VWJxc7rMq4pBVcUi5GWMPq4lCVMQgH4hVueSptlVAKrYgBBGoVNtNTyoUN0bGJeDDRoNTzI+wVKiE8qxAeUxE6pkpWMD0/gJB0KvNdvNVVzNhdDYikWie6W6HpPsbF4nMBaL+iPw1UFoG8LHrumEQX7DVTUndjuKqjXlPKopNgAKyVcg0TlKVEKRYeR7LAFKpxlMOaZ2EjxUyVViZLYCDCuzFIU2FFNwhOyJw/DDIMOPgCpKLLuaL8MzK0BWyr2YCof0x4kD6q5nDwPnePBt/UqyWjnb2Akq2hhnP+UW56AeZRmakzRsnm4z6aIfE8TndC0ZJvovbhWM+Y5zy/T+Sqa2MAs2ANgLAeCzauLJ3Q7qyVyKLH8w2pikNUxCGLyU2VIPSJPqyq4JU4TtatQSAphShWtpc1a0AaJlEDkVMo87K7IOQTymTJCNtkpTyoSkiAnKZRlKVjEpTyotE2CtdDNRmds3bxcVjEGcLLxLWGOeg7myZ1NtO0tnoZ9VGvVqP+Z1uQsB4BVGh1S/ZBX1ZMYjp6oulxLLpSp+cn6oD3J5hIUDzWthqJsDjx3bl8FbT41/sVhikeYSbS5wtbBxidD/AOYHMKLuKj/XsFhGj1TGgtcgcIm2eMcvQBV1ONdVje5KXuStcg8Ih9TipKGqY9xVIop/cobGqKIurkqBJVwpJ/ddUKYbRRlShX5AntyR4g5A5VNTEAK6thpMgwfRVswg3MoNMZNFBxBOlkfQiLISo3LbZV4esQ4ckq09hataNOUpUZSVSRKUpUUpWMSlKUkljClKUkljDlNKSSwBSlKSSwR5SlJJYA5KaU6SxhSlKSSxhSlKSSxhpTykksEaUpSSWMNKiUkljDSmSSWCM4A2Kg2g0GUkkKCWSlKSSwBSlKSSI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TEhUUExQVFhUXGBQXFxcYFxgYGhgUFBQXFxUXFxgYHCggGBolHBQUITEhJSkrLi4uFx8zODMsNygtLiwBCgoKDg0OGhAQGywkICQsLCwsLCwsLCwsLCwsLCwsLCwsLCwsLCwsLCwsLCwsLCwsLCwsLCwsLCwsLCwsLCwsLP/AABEIANcA6wMBIgACEQEDEQH/xAAcAAABBQEBAQAAAAAAAAAAAAAEAAECAwUGBwj/xAA5EAABAwIEBAMHAwQCAgMAAAABAAIRAyEEEjFBBVFhkXGBoQYTIjKxwdFC4fAUI1JiB/EVcjNDov/EABkBAAMBAQEAAAAAAAAAAAAAAAECAwAEBf/EACkRAAICAgIBAgUFAQAAAAAAAAABAhEDIRIxQQQiE1FhcYEyQqGx8JH/2gAMAwEAAhEDEQA/APbVF7AdVn0zF3FTZiyTDVX4b8HEvUxa9yLqrSLjsg8QQdR6K6o8eaofixpCpBM5s849N0AVSq/ek791HiWLDGPeZLWNc7TYCV5A/wBqMQyoXsquu6S0mW9jZXlPjVnmwwyyN8WewyNZHf7pzfQQOmn7rlvZ32iGKpklgD2kBwGhJ0I8V0NKs8AQCOuqdO1aJSi4Piw2nhOoVtCqQY19FQHiPmzO3/6VOckaDuhV9jclCuJpueBq23Qqz/yNrN7rHIf1VtMHQiPGUrxx8ll6rIn7dBFfElzpFvBSYHa5+10zf9RPkEM8wfit5IpLpCSm75S3/BeWg7k+akKTRcn7IQVWza6weJ8C96S/+odnvAdBYBya0QQPNFp+ARlC/cdYwOPy99u6sdTcLlw7yvNMP7T1cFUdTrNcRaficRA0yEmAL7LTP/ItCPkfPiD9VFunTOpR1at/k7bK7WB42Ci1riYlcbiP+Q8N7ovaHe8BgUzaSd5H6R3WTw//AJLeXxUptDSblsgjuTK3NI3w5Pw/+npDsOdzrzTjDQLEHzUKGLpuYHNfnBAIIggyqX1eX4Tx5MnN44+P5LqlVw0ERyQlasTulc7x4n8JEsj5inSSOaU5S8lIpncwOqrzQefgmxOJBiO45qeEqMFyC4pydBFMOcOQRNCi0uABmNVR/UuqfCAAOQVtOoWiAPNTdtFo8U97X+6C8VUynQRCCNQfwhD4rEOIvpohfP6owhS2HNn5StdG+7Dk3lVe/IsICEw7zrI8N0Scc06wk4tfUsskXtPi/wCwvDgPF3T00UMRhQBZBan4JUjWc03Q4O9P8DfGi41KP5JVcO0scwicwIdbYiDC8E9puEPw1Z1NwIEksJHzMmxHP8r2X2u4+/D4SpWYPibla2dAXOAk9+8LxTiXtLiKrctSq97ZJhxkS4yfKdlOb8M6PTrzDolwPjT8LUzABzf1MJgOHlv1XaN/5OIgtoMDbSJMxvBheXVK03UaVeLfyEik1o6JYIydtbPoDh/tBQxFNtRo17g7gxoVZWxDQczfr6rxL2e4y7DVAbmm6zhsRzHUL0/C4gPaHMdLToRuunHK1R5nqfTuDvwdRS4kABBvvJ3UTxUn/srAY4lX05Jjf+c1Tic+15NZnECD80DoFNmJBJJdvvv2WQ6mR4eKgx7uRKNA7XZumszcE9Jj7KbqtI7R4HTxWNT4gZFh6K5+NG7THI6a8ghRk2vAdUrU9A1hB5ie8rh/+QMHhmYf3jaTGVHOADmWHMggW0lbXFeN0qTC5zWtHIXJI2EleW+0/H3Ylw2a3RvLr4pJySR1emxzlJNdGc6otv2a4M7FFzWOYHCCQ4wYOpFr/uuZDlrezeMdSxNJwP62g+BMH0K5V2enNPi67PYuEYH+loNp5s0TpuSZMdLq6piSdLfzkq8M6XEy58H9APaSisaWNYQIBOu5PRdq1o8KW3bKf6oj5iCh6mJnRBvenZURNxC6bSbmw7ImjTJ0v/OaGw1JzzAE91vYfBsa343abSg3QVFsswAawf7Hz8lViHBt3A/ZU4rF0m2bJ8D91mnFTaDE80Et2GT1xNE4z/FgTOrv5DsVnVK0H5SDtf7QiJfu9oPKSmom7AqVR58uunmp0q4B+M9rn9llPIbo/N1Ej6pUsUNyet9linE6nD8TaB8NhzJvKJbxJrrDdceH63AVlHiZbYJeKGTmlSZ1HtBhaVTCVqdVwYx7CC7Zp1a7ycAvmzEGCRyt2XqfttxpzsMZANxHITaY3id97ryTNqubKqZ6no7cbIh6QcqHORFMS0lSR2mpg35qZpu0JkH/ABdz+y7n/jDE5KlbC1GgzD2+Is4g8i3KVwGEdDRK2OA4xzMVQeCQQ4MsYs6wEja8KsXVM5s0OUWj2puAbrJA8RbzRVPDU2fK3OdybrHwuNqEw4wOozH1Vteu4HMx0jyHoNV102eH0EYsMOjIcZsRA+sLPdiC0gPYY2EkdosrqmMdF3kZhoWj6qv3Ti2AaUH/AGE9yib7kDxJu1O/jpyi0qR4+1oJqMa4NEyRf11VVYtYIq0yI0c0RPnuuC9tOPA/2qU5AfiJ1J5GLQEs2ki2LFzlSMj2n487EVnOIytn4WjRrfyufcZTmSZRfDuHPrOytbbc7DxXJuTPZiowia3sjwI13+8cP7VMjMYmXagfQqyvSa3iBAu33siRFiZFvNdVwrAChSDA4AXcb3cSACYHgOy532gqGjjKdcNlvwOANwSyMwKs4VA5I5XPI66rR3GGDiYaDPSfsjspa2XuaP8AWxPnGiCrcVc8B3wtBAs3qNwqm1miDMncRCto89pmph8E6rdogbk2C0KODo0//kcXO5CY7rPq8dLgALDSAs/EY4u0Nvr4oGV/I6WtxMNbFJsDnZYz8UXEyYWX77qomp/PyikHi32aefncelvsrjjmgfC2/Oftus/DszakBvWfsERNNlzB6Aun1ELCtIvpy4y4xpqESa7BbMbdWrPdjaMWDvMkmVnurDmOxWAoWC/1B2TmuShBUSLljo4hQqJnVkKSU0oBofGtFSm5h0cI8+feF5hjaRY9zTqCQvUGgE3MDnEx5LjfaPhc4sMa6RViCfhExBnlceqlmjas6vSzqTRyz0Vhvl80KQiaGg81yrs9F9BbqsBH+zrXPxFOP0uDj0DTP2WJUqLsvZDCllI1Dq8//kfvKrBcpURzPjBs7ZuKqEze+sIulxBzTZjQd7a91gMrkIinXG8npp6rrPHeM6BmKpkRUmehPLRvJB16lGDlc+eTgI9FmmsASD6X+qzeLcWbTaeZ0/KzdbBHE26RH2h4+abSxrrnW+g/K4J9QuN1ZXqOrPsCST3XY+zXA6VOH1vidy1DfLc9Vz7mz0ko4I/UxeEcALodUlrdh+o/gLrcPTDQGsAaALQPUnc9VoYgYc/KXjsfpshG1WtM3P4+ytGKj0ck8zydiL1VxXBMrUnNLg2AXNJ/yA2jnp5q737dWt7mfSFXiWlzbOhx6SAmEWmjnODccJy03kAARJkkxoLfyy6ZrlncI4FTpuzGoMxJuQTAPQDVabw0fK4n+ctkkE12Uyyi5e0kHRqrHVS7WLeAhCsIWpw7hlSqJaBl/wAiYvyT2QYESnAOq0MZg2ssRJ3IM9roCRMAFajKVkPfFOcU6Ikwm99GvpA/7UP6oA/KHHrdYNfQrNVN7xNXcZnLl6BVZzsUBkg/DYGR8Qdf5SIE266qbeD1CdAB/sQPVX8S46Klm0mgbDXtABCzm4iZlxHICfPwTWhfcFf+Lg/3HtYO82m2We6sr0cO1phzy7plIn+Qsx+I2BMcpVb3NjUzy/dCw8W+2PicUXG8WEWAFhpMLmval5HuqjbFjjG/Ij6Lfe8RGW/+UmfDkhcRRY9pa4SOX7pZK0Xxvi0zzt4+IxofodFc0Q0La4rwVrW5qc2NwTt4wsTEu2XJKLi9npQmpLQ+AwxqVGtG57Dcr0dtQANbAhoDRqLALhvZzEBtYDmC3z1H0hdc6rAk+PZWw1VnN6m20jQ9+AbBp63PoVJ9Ym5I7AW8lyFXjryfhaGjmblUO4rV3eUzyokvTSOpxeMFNpJPgFyVeq/E1Q0XJ7AfhBYrGl5uSV1HspSayk57mglxI1uI0/KTlzdFeCwx5dsN4bw1tFtrk6u+3QI6TqhRUUw9WWtHLK27YWyrO4HkrDXsAJ9NeaADoTtejYriGNxHmrKmLDv0geEz6oRlMnTyG6IOFIEuLZ/xmT22RFaQxqdFfhMOX2Cow55NzeKNGOqNETA5CAsCV+A/B8JH/wBj2s3+L91PHPYDDahkcm/D5X+qxsRi3OMkyVSaiNicG+w19XMNgfGZ/Coe1t/ivyQxkqDyRqgOolr3Dr3UHYgxFu1/MqhzlAlAfiWF6YEc1U56jmQGSJiorPejaZ3n6iEGHqbTO4Hdaw0W+9uouqKguTFy1h4l/vFF7+SraRvPkoYqs1rZvbWY8oWsyRl8exkDIPE/YLmajt0Vi6he49ygqhlcs5W7PQxw4qh6Ly1wcNjPZdjj6mag4jdoNzEaEmy4xxgLqeA1s1EA7S0+Gv0KON+Bc60mZWHEiUNjHwYC1sdghRBcCSCd9isIm6VprseDUtolRG5XS+zOJu9sTYEeWq5wFaXAWuNUOb8onMfLTx0Rg6aBlVxZ1hcmBVRcUmldR59BFPqrnVBsO6EDk+ZYFBYrFJ1af4UOwK8UoF0QNImK52NlPO4CbxzVQqjkAk7EHTMe5WFoXvVJtVCynLlhuIaKw3B+gUaz5i5/CD94o51gcS5xA3UTWjT1EqkuUC5Aai1zp/ZQKgXJsyw1EWmVJ1v2QwcnDkBqLsyYuVRcnDkDUWOcsbjOOtlCvxuNgHlp4nkEFhsAXnM+w5b/ALKcm3pFscEvdIK4Bh8v9w6mw3jmfsrsZwuk+fhgm8ix/CKFhZZ2L42xpIiSLchO6bSVMFylK0ZnGcAKcFvym3mFd7NVrub4ELVxdL3lL/2Et+oXOcKqZazZ3JafOynJcZJotF84NPs6wwdbrD41jGSWZGmIk6HnaNFruqQLkALkuK1JquI0n7JskqRPDG5HQ4HAUXtDwzWLEkxC02gCwAA6WWdwis33TACJgSN53R4KaFUJku9lgcrGlDVKoaC47IB2PziNPNFySFUHI1KmLaNXXVtGsHCQVh06YcbBbFCmGiBqhGbbDKCigxjmjmT2Te9VAcnCpZGi51RRJVeZKUDUSJT5lBzY1UJRDRbKgXKOZRcUA0SzJiVAuTSsEnKWfoq5SDljUUhyWZVAqFfENaJcYCWx6HrY5jXZSY+3KVKvUtA79FjUmNq1XOOg2/PRaFauCcjTJNj0CnzbLfDSobDszPvozTz0JWgCgeHkEOIB+bl2jnYI9r45JodCT7KMZXysJBg7SuUfVBdmdcTMea0OMYvOSBoDE/VZDhdSyStnRhhSO0w1YOaC3Q6LneMMyViW8w4ff1lafA3f2R0JHqsvjmIDnwNhHmmm7iTxxrI0Fcery2mQbGT9FhvddXisXNY06NNvAkT9FDGAe8dGkmPAqUnezohHjoVGoQRBiCPqu0BXDNK7LC1szGu5gFUwvsj6hdEeI1YbHP7LIabwj+ISXtAnQqmrS5aoz2xcekF4M6QtTOucpYmD4Lbw9cOEhHG10Jlj5CsyWZVhO5WIFgcmLlXKResYszKJcq5SlA1EyUxKhmTErBokSlKgSmzLBomUyjnSzLGoGBQYglz3XDbN5CBc91YXB7TB17hCYunkpQOd1NsvFGY9sCd/stLBM93SdUOpFvEoFlAvvowau28BzPRLH4rMQP0gQByH5UVrZ0NXoswtchzPi3iJ2strFYjKLXJ0AWfw7DMc0EiSDr9FpqsE6IZGrMbiTQ1jGxBGv86obhYBqtn+EaInjbrx0CE4cP7jPEeinL9RWP6C9+KNMPptOrjfkOnVZ70dxahFRxAtYmBpKBQl3Q8KqxqaT0mBPVYRYiClGJYRwDhm0Nj4HddDwd/wZdcpInmJkH1XNALosJw0NnMZm9pA7Ap8d3olmqtkOLVyxwIIMiAOUIvBcRa6BoeoiT0Q2O4czIS0QRfx8UFwp05qZ/ULf+w0Kd2pE0lKH2NjH4QPEizvr0KzcNiSw8juFsUiYE6wJQPFMJPxt1Go5hNKN7QsJVpmhhcWHC2vJXkrl6NctNlsYTGh1jqtGfzBPFW0aGZKVTmTlyoSomSnlVymlY1FmZNKrlLMsGieZRc5NmWXjeIua4tACWUkhoxbejUlQNVosTdYL8dUP6j5WQ5k3Km8pVYfmX0qpFwVos4i0iHMb2B+qyRTIUhKVNlHFMvxlcuOsjYcvJZ1bVEFVVhcJZDR0aXCX/MPBaYKw8Lism0z9FrseCJGirB6ojkW7AOMaid1RhIY9pi353RPGB8IVHDKGcGSYFh90jXuGi/YbMA7Az6jZB1uGU3aDKen4RbbCE6rSfZFNroEwXD2subu58vBA8cow4O52PiP2W0qMbRzsI328Qg46pDRm+Vs5lq62mbDwH0XKFq6TBvljT0HpZTxdlM20ghwkEHQrn6bCyqBycB6wt4FAcUoTDxqNfLQqk1onjdOjUlNmVVCsHAEKUpkydGXxPC5TmbodehQbKsLfcAQQd1g4qgWGNtj0U5x8l8cr0zTweOmzu6PBXMsfC0sLi4sVoz+Zp4/KNTMnDlU18hPKoQoslRLlHMr6WEcbmw5n7c1jFRchTwl9Q5jaea2KZawa5j/AJHX9lRVxSSW+x42ugOnwhjfmdPQKWWiLZFCtikA6tdJook32W1qQI0QBC03/K4xt6mw+qFGGlt9Smatmi6WwB1XKQW7eqas6TOisrYVw27KTsIQ2T2U6ZW0DmZhbeGaQ0A8kNgQImBPNFyqQjWyU3egfijZZ5qXCmxT8ST9vsocRHweYV+FEMaOiP7gfsoJlIKAKUpydEyUlGUiVgGTxbDQcw0OviruD17FvK48CjajA4EHQrFex1J89uoU5KnZaL5R4s35TShqWMY4TmA8VXVxwHy3+ifkifBgr3EPPu5jkEfg6ZAk6lLCVszZOqvlLFeRpPwOSh8bRzt66hXSmJTirRguCemUZxDD3zDz/KrwuDfUPwC27jYDzUGqZ0KSassw+ILT0W7hsGXAOPwt2nU+AVeD4dTpXcc7uZ0HgPuVdWxieOuyM3yegtjWM0F+Zuf2VWJxc7rMq4pBVcUi5GWMPq4lCVMQgH4hVueSptlVAKrYgBBGoVNtNTyoUN0bGJeDDRoNTzI+wVKiE8qxAeUxE6pkpWMD0/gJB0KvNdvNVVzNhdDYikWie6W6HpPsbF4nMBaL+iPw1UFoG8LHrumEQX7DVTUndjuKqjXlPKopNgAKyVcg0TlKVEKRYeR7LAFKpxlMOaZ2EjxUyVViZLYCDCuzFIU2FFNwhOyJw/DDIMOPgCpKLLuaL8MzK0BWyr2YCof0x4kD6q5nDwPnePBt/UqyWjnb2Akq2hhnP+UW56AeZRmakzRsnm4z6aIfE8TndC0ZJvovbhWM+Y5zy/T+Sqa2MAs2ANgLAeCzauLJ3Q7qyVyKLH8w2pikNUxCGLyU2VIPSJPqyq4JU4TtatQSAphShWtpc1a0AaJlEDkVMo87K7IOQTymTJCNtkpTyoSkiAnKZRlKVjEpTyotE2CtdDNRmds3bxcVjEGcLLxLWGOeg7myZ1NtO0tnoZ9VGvVqP+Z1uQsB4BVGh1S/ZBX1ZMYjp6oulxLLpSp+cn6oD3J5hIUDzWthqJsDjx3bl8FbT41/sVhikeYSbS5wtbBxidD/AOYHMKLuKj/XsFhGj1TGgtcgcIm2eMcvQBV1ONdVje5KXuStcg8Ih9TipKGqY9xVIop/cobGqKIurkqBJVwpJ/ddUKYbRRlShX5AntyR4g5A5VNTEAK6thpMgwfRVswg3MoNMZNFBxBOlkfQiLISo3LbZV4esQ4ckq09hataNOUpUZSVSRKUpUUpWMSlKUkljClKUkljDlNKSSwBSlKSSwR5SlJJYA5KaU6SxhSlKSSxhSlKSSxhpTykksEaUpSSWMNKiUkljDSmSSWCM4A2Kg2g0GUkkKCWSlKSSwBSlKSSIa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s://encrypted-tbn2.gstatic.com/images?q=tbn:ANd9GcQ4zzUGyErqEtaf-XTPnEbzENDQXC0K-18FM3noOAUe_O-7xI_U3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691904"/>
            <a:ext cx="4307655" cy="295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191000" y="1295400"/>
            <a:ext cx="456287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REAL</a:t>
            </a:r>
            <a:endParaRPr lang="en-US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015" y="4191000"/>
            <a:ext cx="3352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Myth</a:t>
            </a:r>
            <a:endParaRPr lang="en-US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75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you ever believed in BIGFOOT?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Bigfoot is a large bipedal humanoid that is thought to be the link between humans and apes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bigfoot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" b="17"/>
          <a:stretch>
            <a:fillRect/>
          </a:stretch>
        </p:blipFill>
        <p:spPr>
          <a:xfrm>
            <a:off x="4572000" y="1143000"/>
            <a:ext cx="3883269" cy="2743200"/>
          </a:xfrm>
        </p:spPr>
      </p:pic>
      <p:sp>
        <p:nvSpPr>
          <p:cNvPr id="7" name="TextBox 6"/>
          <p:cNvSpPr txBox="1"/>
          <p:nvPr/>
        </p:nvSpPr>
        <p:spPr>
          <a:xfrm rot="10800000" flipV="1">
            <a:off x="4343400" y="392567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Although </a:t>
            </a:r>
            <a:r>
              <a:rPr lang="en-US" sz="2800" dirty="0"/>
              <a:t>there have been numerous sightings these creatures are not believed to exist by most scientist due to lack of evidence.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886200"/>
            <a:ext cx="32766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95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Your Eyes Open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have been 114 reported sightings in GA, 267 in FL, 243 in OH, and 575 in WA.</a:t>
            </a:r>
          </a:p>
          <a:p>
            <a:r>
              <a:rPr lang="en-US" dirty="0"/>
              <a:t>Most sighting are classified as misidentifications or hoaxes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 Sightings have been documented for over 400 years</a:t>
            </a:r>
            <a:r>
              <a:rPr lang="en-US" sz="2400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bigfoot 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2667000"/>
            <a:ext cx="2120900" cy="3848100"/>
          </a:xfrm>
          <a:prstGeom prst="rect">
            <a:avLst/>
          </a:prstGeom>
        </p:spPr>
      </p:pic>
      <p:pic>
        <p:nvPicPr>
          <p:cNvPr id="7" name="Picture 6" descr="bigfoot 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000" y="4114800"/>
            <a:ext cx="32639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568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xQTEhQUEhQUFhUUFRUWFRcWGBcXGBcVGhUWFxUbFhUYHSggGBolHBQXITEhJykrLi4uFx8zODQsNygtLisBCgoKDg0OGhAQGywkHCQsLC8sLC8sLSsuLCwsLCwsMy0sMCw3LCwsLCwsLywsLCwsLCwsLCwsLCwsLCwsKywrLP/AABEIAPAAoAMBIgACEQEDEQH/xAAbAAACAwEBAQAAAAAAAAAAAAABAgMEBQYAB//EAEAQAAEDAgMFBQQHBgYDAAAAAAEAAgMEERIhMQUGQVFxEyJhkbEygaHBBxQjQlJy0SQzNOHw8RVTYoKDohbC0v/EABoBAAMBAQEBAAAAAAAAAAAAAAECBAMABQb/xAAxEQACAgEEAQIEAwgDAAAAAAAAAQIRAwQSITFBBVETImFxMkKBMzQ1kaGx4fAGFBX/2gAMAwEAAhEDEQA/APjwRShMtUZs8EyUJkyAEJkoRBTAGCZKEyKFZ5EIIhMhGFFBFMhGeCYJQmTACEwShMEQjhFAJgM0UEIRCARCYJjhFAIqBFDPBMlCZMgBXXxbrsfQtnDZQ90Zc2TEDG+btuzZCGEe0RmLE5jkuQCP9Dw6LmrOPoVRuVTNnwOlc2N0QEcmJrmiqEgie15H3cRtzGJPQ7lQOmwWld/H2aHG57CeOOId1hOYcb2BuvngHDhy4eSbz8z70aYG0dBt/YDoYo5mxStY7GJC67mseJC1rC4gZ2HGyi2nsN0cNO9rH4nwummB+63tMMbrcGkLE80QnSZm6Oqo9gwu2c+oOLtWxzSAB/8AlytY37PD7NnZuxXGWS0N490YYGVJiE0oiknaXh7QKfsmxmMStI75kxuOoybkuG/r9V639c+vPX4rtr9wWvY7bejc9kLGfVi+VzppWuF74WRwxvNwQMxiJv0VDZeyqb6nNNO5zSHuYwtNhlEXt7gacRxADUZFc9SvIdlfiMjbI5H4K0Tnlw6EDyOaan7nJp+DtKjciNk1mCWZrqeaRkTDhf2kQgu0yWIIPb3GXBcftqjbDUTRRvxtjeWtcbXIHO2VxobckauiGEPGXC3D3clTdEW5EWRh9znQArEbfl7iFXCsROy0WjAhXt4oBWo2XuDwVVqKOMcIoBFQooYQilTJkAIRCARCIBgmShMmQrPIhBEJkIwry8vJkKxmGxVu4dn8zcKmnY6yagI2KZ9xhJ5C9uPAqGp4YuZDuvA+BTUDrHU3dcDr/RTVQuz3db2OaRcM08GcW2NjqMlLTi5sOP8AdLe4vxHxHP3aKbZ7bv8AcVo3wKuy5KcLDkLHIc8uKzgrNdLc2vexz5X5dAqwRj0FmMEyUJgokbs8igiigGrsTZPb4+/hwWOl9b/op6nYgERlilbI1t72FtNc76q3uXpP0afg5Z9bt8vidHHE2NrtSDc+NhhCncsm9qJ7cMWkhpYzyLmSfvd+PoWnbDY2Nj5JwwPAtdvEi9tc1DtDYjo3Ma1weJCQ06ZgA5+Fje626uqZHDAZGBzThBv93u6hLtNzmVMEjnDsu8G5ABpIGvVZxzZL/mV5dBpdnXPy9N8X5ZR/8eYCGOnaJCPZt4dVkVtK6J5Y7UceBHArfqNjSOqxKLYLtde/LhZJX0zampc1sgb2bANMWI3NxqMwtMedpq3arn6Euq9OhKDUIbZKVR5/EjOi2ZendNithv3bcjz4Ky3YjBGyR84YHAHMcTw1VueAw0T2yWBNwB4k5dVdAf8AV4uzYx5wtyfpayEs8+0+LNsPpuDhTj8ygm1y+b+hzstA0yMZDI2UvvcjINtz9yv/AOAsxYO3b2lr4bZ+qaJz46mN0zGRh7XNGHTK2fxCNXsB8lQ9xNmON8QOegFre5P8WVpOVKjGGhxVJrHue6qtqlXfuR7N2cLlr5WtcHFuHW/TPO91fq6NkYcTILgYrEAHSxyvxv8ABYlDRYZ2Ye+GvHeAyOYz6LU3gmaJc9Q0EC2ZuTe55LS5b0rItuL4EpbFaddmNIwsd6eN1pxRCMPcOWXvGl+qsUNEXWcfmbeFzqVHtZxNmMGQtc9NP7qjdbo8yq5MceKIVmCIX7zx0GfTNV7ZrdMUxQmCVOwE2AzJyA5ngoEUVbpAUgid+F3kV3Ox9jMhaCQHPPtOPDwHIJXbx04dhxHW2IDu+an/AOy7qKs9uPo0YQUs+RRb8HERyubcNc5t9bEhBoXf7UoopWWfhH4XZCx4WPJcju8P2iPqb+RWuPMpRcqJtT6fLDlhj3Wm6X6lJ8jnABznEDQEkge46JnvcRYucRlkSSF228Q/ZpdPZ+YVDd2viZA0Pexpu7I8r5JI6hOO5RKMnpezP8KWXhq7+3js5kSvAwh7w3Swc63kkY22lweYyI6L6LTzMeMTC1w5hRVFfEw2e9jTrYkDJKtWr4iUS9D+XdLPx4/2zgZCXm73OcRpiJNul1J27+EjwOADit6rqWPrIcDg4AWyzzzXSlaT1KglceyfT+kSzTnty9Or9+PufOnOLvac53LESbc9VNE9xyxvw29m7iP7K7vJDhnNvvtBHXT1XW00IYxreQA6lPk1EIwjKuzDS+l5sufJjc2tvn3/AKnNUMthncZWBtnfw8l52AHG5xfpfmehPVXN7H27Lxc/MdApNibOaWh7xe/sg8BzR+PH4fxGZ/8AmZXqXpovrlv/AAP/AImDGHNY4Nvawzy6DoszacmO2Am3Eczz9y6GavjZiF/YGJ+EE4W3td1tBcpzglZfJzToR6grKOqS+ZxKpeiybcIZE2vBxYRU+0YDHI5p4WI8RwKgXpxkpJNdHg5Mcsc3CXaMZaGwW3qIgdMXoCR8Qs9TUsxY9r26tIP8lA+U0U4ZKOWMn0mj6Btx5FPKRrgK4/d7ZLZy4OcW4WgiwBvc24rtY5GTR3GbHi3nr71zjN2JmOPZzAA8QXNNuF7KLDPbFq6Z9V6jp5ZsuPNGO+HlIsP3QYdZXnwIB/ssvZcAjrAwZhj3Nv7iuvoYDHGGueXW1cePmuToXh1eS03BkdYjQ5HTyT4pyakm+KMdbpsWKWGUI1JyVqzot4/4aXp8wuGDV3O8f8NL0+YXDN0Wmi/CyP8A5F+3j9js91R9gPzFYm9Q/aP+NvzW5ut+4H5isPer+I/2N+aXF+8P9TfXfwqH6FfYg+3j/N8iut2rPgEbtPtWg9DcfMLk9ifxEf5vkVv73D7Afnam1UbyxRn6RkcNDlmvDv8AsT7WoO0kgdb2HkO/LbEPiPipaqo/aIWeD3HyAHqVYoZscbHc2i/W2fosSKfHtA/6GlvwufVTRTlaf5bPYyyhjUckO8kog3y0h/M/0C36EAMZfTC24GXBYO+Iyh/M70C0dh1gkiA+80WI9D0Tyi3p4tGGGcV6llg+2lR2O7m7tK+Cd8faOFZ+8MlsYDSQGi2gB9AuWo44GOkjpu0LI3lpMhFy4ZGwAFhl70a99S50ZinMbYwMDRkAeJsPaueama3NznWxPcXvLRYF3EgcBl6rL8r+a78GGi0WbHqt8lSV8+9nNb0i0sXixwPuIt6lZin2vWCWclubWNwA887uI8LqAL2tKmsSTPnPVMkcmqnKPVmMEwShMFOjBlmir5IjeNxF9RqD1C6Ci2/PkXCI3HdBuBbTG88Gj4rmI3AEEgEA3IOQI5ErsotkVD2PBoqu0uE4uxdpqzC5t+6MsrJXjg3bRTj1mfGtsJNIyN56yV7gHyAgtzwDCwm+ZsPcsqknMbg5lgRmP7LZqtlviDo5bBuLCC5tnMfcDMHO2WQHDNYkjC0lp1BIK0jCKVJGMss5S3Nuy9VbZnkYWOc3C7I92ypAIBMjCKj0LmzZMrubsu0u1pYm4YyANc23z81Xqql8rschBNgMhbTwUSITRhFPclyCWpyygsbk9vsS08xY4Obq03HHwU1ZtSWVuGRzSLg5NtmPeqgRTuEW02JDUZIRcIuk+0Xqba80bQ2NwsNLtuoKWpexxe0jGbkki+Z1yUITBFY488dherztRTk+OvoWKytllw9oQcJJFhbXJJE8tOJpLXDiNVJS0Ukj2xxsc57smtANzkTkPcUKindG5zJGlr2mzmnIg8imUIpbV0LLPklP4km93uXWbenAtdjvEix+CrVdfNKLPfZv4WiwPVQBFKtPjTuiifqGpnHa5uj0bLCwUgQCIWxGYwTBKEwUKKGaG7+zfrNVBB/nStYfyk9//rdfdd5ptqu2tBFRh8dJGIu0cQOyc0OvJcnU4ThsF86+g/Z/a7Ta4i4hjc/oT3W+pXX/AEc7z1dbtipBme6lZ2xEZthDceGOxA8Ckl2MuijvbCzbG1nwQOZ2VPD9tPbFhLSblpGRte3uPJYu190aJ2zZKyjqppBA8MLpWBodoCBYA8dc+S3vo/qnX25V0sbXz9phihA+6HSW7nIk6eCi3ylq3wUdHWS0sZrpYw6COIsfELjvPcHkZOwi1he/VFNnUVaD6NqRgp462rkZUVUbpIwwNEbA0AnE52Tj3hxWBsrcxj27TfLM7Bs/utfGG4ZX9/ib2Fmt0/HqvqNLsuR1NU0O1mMlp6aJpiqyMGIYToCTZzbDvA5rm93d3pXbuiKna5762UFxAAwtcQ3E4X9kBgujuYNqOO2luk2PZ9FUB73VFbIGMh7uHMHPn+Ea/eW7vV9G8FGHftmKQ9m2GIhgkfI9+G5bf2BcaeOa6PauzRJtvZlI32KCAPdra9gRlwJLGn3LA2cPr+8znkXbFM+3HuwjCP8AuLoqTA4oG8v0Zw012tq+0mf2bIITga98j3ht3DURi/qbqWl+jiidPJRfXZXVscZe7DGBE02Bsb58Rx4pN2p21W8z5XOFmyy9nfj2bcDQPibLodt7Z2iynrqib6tSxtfJFE18JMszMw0tcHDUW4HjyXOUkBQiz5/uhurHPTTVtZK6GlgyPZgOe93ENvoBkNDe66iLcSnp9r0kPbSOjkb27AWguxMc0hr+GE63twV2i3clm2Hs+jgBLamZj55G6Rx3MjieeYA6qH6Nt3oafa1aKdxmFHDYEgXdK/gLZfdI802988gUFwTzUba3btS+Cpli+qwfaSMDPs3i7SxmIWtkc+q5Ld3YEdRBPtKvnkZT9ocwAZZXE8ToNQMhmbrS3SxU2xdqVkgIkqXmEZcc2u/7yvH+1a22N3ppti7MpKVjpGTPY6Z7R7DTmSTwzcfJdbQ21M53efc+KKqoY6aSR0dc1rmYx3mNLm688n3z5FdFT/RtQuqaimFZKZYYw+2ADBfi91rO/KLLXqnMqt4YGRkFmz6d2K2YDuWWlrhYO7+0iKPbm0r51D3RRG5zGbWWP/IEd8vcGyJ8yhfcAqQKOBtmgcgpAq0YGMEwShMFCihktPUvYSY3vYSLEscWkjkbEZL1NUPjzje9hIsS1xaSNcyCFEiigFijrpYnF8UsjHm93McWuN8zcg55qOV5c4ve5znHVziST1JN0gTJqOOsoNtTPgDZ5JJhdzY45XlzTbDriOjbaql/jdQWfV4qiRsLX4zgcQC7gWDg3LIaG11R2VNNfBE4jUnIGwOuo+C39h/V5C9rgC8g2YBZuY72H/UTx4aBdSOtmVU10ji58cju0++Q5wdbL2XA5jn+izIJnsN2Pe1x+81xBN9cwbrQbVFxtgwtGgaO9GQOepHO+qr1FPfMAXtcgaEfiZ4cxwTpIzbZVjJBuCQQb4gSDfnccVNW1kszg6aWSUjQyPc+3S5NlAEU6SM22XKfatRGwxxzzMjdqxj3BpvrkDZR0NTJDcwySRkixLHFpI8SDmoEwRpHKTHxuLQwveWA3w4jhvrfDe11bp9q1EbDHFUTMYdWMe5rTfXIFUwmCNIKkxqZzoweze9uIWcWuLSRrnY56fFEOdgEeN2C98NzhJ1uW6JQmCajrYWpggEQmOMZMgEVAihnkUAmTIB4JggEQiAkY8i9iRcWNuI5IseQQQbEaEahKF5EDOhim+stIbZtRliy/fNHDr4cVTGFlmm5N7usb9k42sG5XOevksxriCCDYg3BHAroqepFT+FtS1tmu4P934kyF7MurpsybZ6kDQj8TfDmOCprR9gd8uDr3tq6L/Vc8Ty6qKqpuIte1yBo4fiZ4cxwTozkimmCUJgmFGCIQTBEIQmCARTBGCIQCIXBMcIpUyhRQzyIQRTIAwRCUJkUAYJkoRTIVhRBtmMiNEEUwh0VHI2qtisKhumdhKLaHkjBQTFpMgwgvFgbAtLdS38LbZfqueaSCCMiDcLoqPeUW+2YXuORdcezywlE60zO2xCwOa+P2ZAXchcOIdYcBfRUAumrNmMLLxuBhcCWcTE//wCTxXOSxOYS1ws4ajkmQrQEwSpgmAEJkoRCYKHCIQCIRCVqRsTrAixtx49FNUbMy7nkVlx6ha9BVXs12trg8155SZbIyTbz8Fd+rNDMWetlbrIcsXn0VV0t4eF76eF0yARCFp/W6ilit0Vyi/dONr2KQWI8CigFUIovbYoJ0IwqSCIuIA1Ua1YG9k0XF3PITC1yF1KyMAkYiSBn4owdk/INAPL9FFXVNzhGgIufG6pxm3kV1HN0zVgD4HF8RuD7TTmCPHmpKmOOdvaM7r22Do9e7zbzAUdFVYu6dfVJUxFj2vabZ+R/mmRzSogngaw2z6oOht4K1tBrZSXx6gd5v/s3n4jgkq391h5hMhWioRZeUxHxUJCcCYwRCAUkMeI2XBMikbd7RzKvTRhru7yHuVShb3wToCFar5hckdAoCk0aeUOb8D14rKrYMBtwtl5pdn1OB2fsnI/qtWrgxtI48P68UyOfJSpf3L+qOzo8TXeBBHkVTbcC2Y1uFf2X7D/64JhSKRlwqqsUzrjoi+Aki3E/0UUKybZlPc4joPVWdonNnU+i8+Xsy1n3bElUTKXuueeXgLFMu7B4oijaTewJ09VPQj7QdSn2R7Z/KoqVwa4OOgP90xm/clrXWeQ3mP5LUY4Pbn0PVZc7xiLxx9n5n3L2z58Ls9DqjXAU6YJWlhFjYjQ+/JaFU9srAW5Pb7beB8W/MJdowXGIaj0WefmPRMuQPjgum3ZN8lXcLqWR47IC+YKUNNgUyFfuQhalFEG/m1PgFBRwXOLgPVLNIQ59uNgiMjJY0ADpcqvI65ummfkBz18slGFAUs8tnZdRiGE6j0WMpIJS0gjh8UwDS2jB94eN+qqU8pAsDk42PwWxG8Pb4ELLlgLCBwxZHmMkUc0SbLt3sXIJ2PsQR1VWnjPdNssTf5rSrrZc+XgmFZBXnEQ4DINN/Ar2yx7fRESd1zeY+K9ssZv6fNN4FfYuyPb936KG1yeAHp/NNSSlp7oBNs+QSSv4DqfEpkZvoEj7nkNB0QCVME4psUE+JtjqPiFVrYcJ8Ccvmq9NNhdfz6LYkYHty0OhQ6Y/aMk6e4K5TOBaGWzNyDwCqOaRcHXL1CuU8Ja9t+R9ycAsMhYT5KF5uTfwUtRIHOy/uo3BMhenRhJglTBeeipnkUEUyAWqKrLDzB4for8ldG4C4J9yxwmTHWabtotAAY3TS/BUZJCTcm5SBFFCsssmB11T9o2xz11tx6qoiE4jZK+TKzch6qNeXkwjCmCVMEwoytUlUWeI5KqmauGRpGsYTcg36KKprMWQyHqqaZNQbGCkD1GEUxz5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TEhQUEhQUFhUUFRUWFRcWGBcXGBcVGhUWFxUbFhUYHSggGBolHBQXITEhJykrLi4uFx8zODQsNygtLisBCgoKDg0OGhAQGywkHCQsLC8sLC8sLSsuLCwsLCwsMy0sMCw3LCwsLCwsLywsLCwsLCwsLCwsLCwsLCwsKywrLP/AABEIAPAAoAMBIgACEQEDEQH/xAAbAAACAwEBAQAAAAAAAAAAAAABAgMEBQYAB//EAEAQAAEDAgMFBQQHBgYDAAAAAAEAAgMEERIhMQUGQVFxEyJhkbEygaHBBxQjQlJy0SQzNOHw8RVTYoKDohbC0v/EABoBAAMBAQEBAAAAAAAAAAAAAAECBAMABQb/xAAxEQACAgEEAQIEAwgDAAAAAAAAAQIRAwQSITFBBVETImFxMkKBMzQ1kaGx4fAGFBX/2gAMAwEAAhEDEQA/APjwRShMtUZs8EyUJkyAEJkoRBTAGCZKEyKFZ5EIIhMhGFFBFMhGeCYJQmTACEwShMEQjhFAJgM0UEIRCARCYJjhFAIqBFDPBMlCZMgBXXxbrsfQtnDZQ90Zc2TEDG+btuzZCGEe0RmLE5jkuQCP9Dw6LmrOPoVRuVTNnwOlc2N0QEcmJrmiqEgie15H3cRtzGJPQ7lQOmwWld/H2aHG57CeOOId1hOYcb2BuvngHDhy4eSbz8z70aYG0dBt/YDoYo5mxStY7GJC67mseJC1rC4gZ2HGyi2nsN0cNO9rH4nwummB+63tMMbrcGkLE80QnSZm6Oqo9gwu2c+oOLtWxzSAB/8AlytY37PD7NnZuxXGWS0N490YYGVJiE0oiknaXh7QKfsmxmMStI75kxuOoybkuG/r9V639c+vPX4rtr9wWvY7bejc9kLGfVi+VzppWuF74WRwxvNwQMxiJv0VDZeyqb6nNNO5zSHuYwtNhlEXt7gacRxADUZFc9SvIdlfiMjbI5H4K0Tnlw6EDyOaan7nJp+DtKjciNk1mCWZrqeaRkTDhf2kQgu0yWIIPb3GXBcftqjbDUTRRvxtjeWtcbXIHO2VxobckauiGEPGXC3D3clTdEW5EWRh9znQArEbfl7iFXCsROy0WjAhXt4oBWo2XuDwVVqKOMcIoBFQooYQilTJkAIRCARCIBgmShMmQrPIhBEJkIwry8vJkKxmGxVu4dn8zcKmnY6yagI2KZ9xhJ5C9uPAqGp4YuZDuvA+BTUDrHU3dcDr/RTVQuz3db2OaRcM08GcW2NjqMlLTi5sOP8AdLe4vxHxHP3aKbZ7bv8AcVo3wKuy5KcLDkLHIc8uKzgrNdLc2vexz5X5dAqwRj0FmMEyUJgokbs8igiigGrsTZPb4+/hwWOl9b/op6nYgERlilbI1t72FtNc76q3uXpP0afg5Z9bt8vidHHE2NrtSDc+NhhCncsm9qJ7cMWkhpYzyLmSfvd+PoWnbDY2Nj5JwwPAtdvEi9tc1DtDYjo3Ma1weJCQ06ZgA5+Fje626uqZHDAZGBzThBv93u6hLtNzmVMEjnDsu8G5ABpIGvVZxzZL/mV5dBpdnXPy9N8X5ZR/8eYCGOnaJCPZt4dVkVtK6J5Y7UceBHArfqNjSOqxKLYLtde/LhZJX0zampc1sgb2bANMWI3NxqMwtMedpq3arn6Euq9OhKDUIbZKVR5/EjOi2ZendNithv3bcjz4Ky3YjBGyR84YHAHMcTw1VueAw0T2yWBNwB4k5dVdAf8AV4uzYx5wtyfpayEs8+0+LNsPpuDhTj8ygm1y+b+hzstA0yMZDI2UvvcjINtz9yv/AOAsxYO3b2lr4bZ+qaJz46mN0zGRh7XNGHTK2fxCNXsB8lQ9xNmON8QOegFre5P8WVpOVKjGGhxVJrHue6qtqlXfuR7N2cLlr5WtcHFuHW/TPO91fq6NkYcTILgYrEAHSxyvxv8ABYlDRYZ2Ye+GvHeAyOYz6LU3gmaJc9Q0EC2ZuTe55LS5b0rItuL4EpbFaddmNIwsd6eN1pxRCMPcOWXvGl+qsUNEXWcfmbeFzqVHtZxNmMGQtc9NP7qjdbo8yq5MceKIVmCIX7zx0GfTNV7ZrdMUxQmCVOwE2AzJyA5ngoEUVbpAUgid+F3kV3Ox9jMhaCQHPPtOPDwHIJXbx04dhxHW2IDu+an/AOy7qKs9uPo0YQUs+RRb8HERyubcNc5t9bEhBoXf7UoopWWfhH4XZCx4WPJcju8P2iPqb+RWuPMpRcqJtT6fLDlhj3Wm6X6lJ8jnABznEDQEkge46JnvcRYucRlkSSF228Q/ZpdPZ+YVDd2viZA0Pexpu7I8r5JI6hOO5RKMnpezP8KWXhq7+3js5kSvAwh7w3Swc63kkY22lweYyI6L6LTzMeMTC1w5hRVFfEw2e9jTrYkDJKtWr4iUS9D+XdLPx4/2zgZCXm73OcRpiJNul1J27+EjwOADit6rqWPrIcDg4AWyzzzXSlaT1KglceyfT+kSzTnty9Or9+PufOnOLvac53LESbc9VNE9xyxvw29m7iP7K7vJDhnNvvtBHXT1XW00IYxreQA6lPk1EIwjKuzDS+l5sufJjc2tvn3/AKnNUMthncZWBtnfw8l52AHG5xfpfmehPVXN7H27Lxc/MdApNibOaWh7xe/sg8BzR+PH4fxGZ/8AmZXqXpovrlv/AAP/AImDGHNY4Nvawzy6DoszacmO2Am3Eczz9y6GavjZiF/YGJ+EE4W3td1tBcpzglZfJzToR6grKOqS+ZxKpeiybcIZE2vBxYRU+0YDHI5p4WI8RwKgXpxkpJNdHg5Mcsc3CXaMZaGwW3qIgdMXoCR8Qs9TUsxY9r26tIP8lA+U0U4ZKOWMn0mj6Btx5FPKRrgK4/d7ZLZy4OcW4WgiwBvc24rtY5GTR3GbHi3nr71zjN2JmOPZzAA8QXNNuF7KLDPbFq6Z9V6jp5ZsuPNGO+HlIsP3QYdZXnwIB/ssvZcAjrAwZhj3Nv7iuvoYDHGGueXW1cePmuToXh1eS03BkdYjQ5HTyT4pyakm+KMdbpsWKWGUI1JyVqzot4/4aXp8wuGDV3O8f8NL0+YXDN0Wmi/CyP8A5F+3j9js91R9gPzFYm9Q/aP+NvzW5ut+4H5isPer+I/2N+aXF+8P9TfXfwqH6FfYg+3j/N8iut2rPgEbtPtWg9DcfMLk9ifxEf5vkVv73D7Afnam1UbyxRn6RkcNDlmvDv8AsT7WoO0kgdb2HkO/LbEPiPipaqo/aIWeD3HyAHqVYoZscbHc2i/W2fosSKfHtA/6GlvwufVTRTlaf5bPYyyhjUckO8kog3y0h/M/0C36EAMZfTC24GXBYO+Iyh/M70C0dh1gkiA+80WI9D0Tyi3p4tGGGcV6llg+2lR2O7m7tK+Cd8faOFZ+8MlsYDSQGi2gB9AuWo44GOkjpu0LI3lpMhFy4ZGwAFhl70a99S50ZinMbYwMDRkAeJsPaueama3NznWxPcXvLRYF3EgcBl6rL8r+a78GGi0WbHqt8lSV8+9nNb0i0sXixwPuIt6lZin2vWCWclubWNwA887uI8LqAL2tKmsSTPnPVMkcmqnKPVmMEwShMFOjBlmir5IjeNxF9RqD1C6Ci2/PkXCI3HdBuBbTG88Gj4rmI3AEEgEA3IOQI5ErsotkVD2PBoqu0uE4uxdpqzC5t+6MsrJXjg3bRTj1mfGtsJNIyN56yV7gHyAgtzwDCwm+ZsPcsqknMbg5lgRmP7LZqtlviDo5bBuLCC5tnMfcDMHO2WQHDNYkjC0lp1BIK0jCKVJGMss5S3Nuy9VbZnkYWOc3C7I92ypAIBMjCKj0LmzZMrubsu0u1pYm4YyANc23z81Xqql8rschBNgMhbTwUSITRhFPclyCWpyygsbk9vsS08xY4Obq03HHwU1ZtSWVuGRzSLg5NtmPeqgRTuEW02JDUZIRcIuk+0Xqba80bQ2NwsNLtuoKWpexxe0jGbkki+Z1yUITBFY488dherztRTk+OvoWKytllw9oQcJJFhbXJJE8tOJpLXDiNVJS0Ukj2xxsc57smtANzkTkPcUKindG5zJGlr2mzmnIg8imUIpbV0LLPklP4km93uXWbenAtdjvEix+CrVdfNKLPfZv4WiwPVQBFKtPjTuiifqGpnHa5uj0bLCwUgQCIWxGYwTBKEwUKKGaG7+zfrNVBB/nStYfyk9//rdfdd5ptqu2tBFRh8dJGIu0cQOyc0OvJcnU4ThsF86+g/Z/a7Ta4i4hjc/oT3W+pXX/AEc7z1dbtipBme6lZ2xEZthDceGOxA8Ckl2MuijvbCzbG1nwQOZ2VPD9tPbFhLSblpGRte3uPJYu190aJ2zZKyjqppBA8MLpWBodoCBYA8dc+S3vo/qnX25V0sbXz9phihA+6HSW7nIk6eCi3ylq3wUdHWS0sZrpYw6COIsfELjvPcHkZOwi1he/VFNnUVaD6NqRgp462rkZUVUbpIwwNEbA0AnE52Tj3hxWBsrcxj27TfLM7Bs/utfGG4ZX9/ib2Fmt0/HqvqNLsuR1NU0O1mMlp6aJpiqyMGIYToCTZzbDvA5rm93d3pXbuiKna5762UFxAAwtcQ3E4X9kBgujuYNqOO2luk2PZ9FUB73VFbIGMh7uHMHPn+Ea/eW7vV9G8FGHftmKQ9m2GIhgkfI9+G5bf2BcaeOa6PauzRJtvZlI32KCAPdra9gRlwJLGn3LA2cPr+8znkXbFM+3HuwjCP8AuLoqTA4oG8v0Zw012tq+0mf2bIITga98j3ht3DURi/qbqWl+jiidPJRfXZXVscZe7DGBE02Bsb58Rx4pN2p21W8z5XOFmyy9nfj2bcDQPibLodt7Z2iynrqib6tSxtfJFE18JMszMw0tcHDUW4HjyXOUkBQiz5/uhurHPTTVtZK6GlgyPZgOe93ENvoBkNDe66iLcSnp9r0kPbSOjkb27AWguxMc0hr+GE63twV2i3clm2Hs+jgBLamZj55G6Rx3MjieeYA6qH6Nt3oafa1aKdxmFHDYEgXdK/gLZfdI802988gUFwTzUba3btS+Cpli+qwfaSMDPs3i7SxmIWtkc+q5Ld3YEdRBPtKvnkZT9ocwAZZXE8ToNQMhmbrS3SxU2xdqVkgIkqXmEZcc2u/7yvH+1a22N3ppti7MpKVjpGTPY6Z7R7DTmSTwzcfJdbQ21M53efc+KKqoY6aSR0dc1rmYx3mNLm688n3z5FdFT/RtQuqaimFZKZYYw+2ADBfi91rO/KLLXqnMqt4YGRkFmz6d2K2YDuWWlrhYO7+0iKPbm0r51D3RRG5zGbWWP/IEd8vcGyJ8yhfcAqQKOBtmgcgpAq0YGMEwShMFCihktPUvYSY3vYSLEscWkjkbEZL1NUPjzje9hIsS1xaSNcyCFEiigFijrpYnF8UsjHm93McWuN8zcg55qOV5c4ve5znHVziST1JN0gTJqOOsoNtTPgDZ5JJhdzY45XlzTbDriOjbaql/jdQWfV4qiRsLX4zgcQC7gWDg3LIaG11R2VNNfBE4jUnIGwOuo+C39h/V5C9rgC8g2YBZuY72H/UTx4aBdSOtmVU10ji58cju0++Q5wdbL2XA5jn+izIJnsN2Pe1x+81xBN9cwbrQbVFxtgwtGgaO9GQOepHO+qr1FPfMAXtcgaEfiZ4cxwTpIzbZVjJBuCQQb4gSDfnccVNW1kszg6aWSUjQyPc+3S5NlAEU6SM22XKfatRGwxxzzMjdqxj3BpvrkDZR0NTJDcwySRkixLHFpI8SDmoEwRpHKTHxuLQwveWA3w4jhvrfDe11bp9q1EbDHFUTMYdWMe5rTfXIFUwmCNIKkxqZzoweze9uIWcWuLSRrnY56fFEOdgEeN2C98NzhJ1uW6JQmCajrYWpggEQmOMZMgEVAihnkUAmTIB4JggEQiAkY8i9iRcWNuI5IseQQQbEaEahKF5EDOhim+stIbZtRliy/fNHDr4cVTGFlmm5N7usb9k42sG5XOevksxriCCDYg3BHAroqepFT+FtS1tmu4P934kyF7MurpsybZ6kDQj8TfDmOCprR9gd8uDr3tq6L/Vc8Ty6qKqpuIte1yBo4fiZ4cxwTozkimmCUJgmFGCIQTBEIQmCARTBGCIQCIXBMcIpUyhRQzyIQRTIAwRCUJkUAYJkoRTIVhRBtmMiNEEUwh0VHI2qtisKhumdhKLaHkjBQTFpMgwgvFgbAtLdS38LbZfqueaSCCMiDcLoqPeUW+2YXuORdcezywlE60zO2xCwOa+P2ZAXchcOIdYcBfRUAumrNmMLLxuBhcCWcTE//wCTxXOSxOYS1ws4ajkmQrQEwSpgmAEJkoRCYKHCIQCIRCVqRsTrAixtx49FNUbMy7nkVlx6ha9BVXs12trg8155SZbIyTbz8Fd+rNDMWetlbrIcsXn0VV0t4eF76eF0yARCFp/W6ilit0Vyi/dONr2KQWI8CigFUIovbYoJ0IwqSCIuIA1Ua1YG9k0XF3PITC1yF1KyMAkYiSBn4owdk/INAPL9FFXVNzhGgIufG6pxm3kV1HN0zVgD4HF8RuD7TTmCPHmpKmOOdvaM7r22Do9e7zbzAUdFVYu6dfVJUxFj2vabZ+R/mmRzSogngaw2z6oOht4K1tBrZSXx6gd5v/s3n4jgkq391h5hMhWioRZeUxHxUJCcCYwRCAUkMeI2XBMikbd7RzKvTRhru7yHuVShb3wToCFar5hckdAoCk0aeUOb8D14rKrYMBtwtl5pdn1OB2fsnI/qtWrgxtI48P68UyOfJSpf3L+qOzo8TXeBBHkVTbcC2Y1uFf2X7D/64JhSKRlwqqsUzrjoi+Aki3E/0UUKybZlPc4joPVWdonNnU+i8+Xsy1n3bElUTKXuueeXgLFMu7B4oijaTewJ09VPQj7QdSn2R7Z/KoqVwa4OOgP90xm/clrXWeQ3mP5LUY4Pbn0PVZc7xiLxx9n5n3L2z58Ls9DqjXAU6YJWlhFjYjQ+/JaFU9srAW5Pb7beB8W/MJdowXGIaj0WefmPRMuQPjgum3ZN8lXcLqWR47IC+YKUNNgUyFfuQhalFEG/m1PgFBRwXOLgPVLNIQ59uNgiMjJY0ADpcqvI65ummfkBz18slGFAUs8tnZdRiGE6j0WMpIJS0gjh8UwDS2jB94eN+qqU8pAsDk42PwWxG8Pb4ELLlgLCBwxZHmMkUc0SbLt3sXIJ2PsQR1VWnjPdNssTf5rSrrZc+XgmFZBXnEQ4DINN/Ar2yx7fRESd1zeY+K9ssZv6fNN4FfYuyPb936KG1yeAHp/NNSSlp7oBNs+QSSv4DqfEpkZvoEj7nkNB0QCVME4psUE+JtjqPiFVrYcJ8Ccvmq9NNhdfz6LYkYHty0OhQ6Y/aMk6e4K5TOBaGWzNyDwCqOaRcHXL1CuU8Ja9t+R9ycAsMhYT5KF5uTfwUtRIHOy/uo3BMhenRhJglTBeeipnkUEUyAWqKrLDzB4for8ldG4C4J9yxwmTHWabtotAAY3TS/BUZJCTcm5SBFFCsssmB11T9o2xz11tx6qoiE4jZK+TKzch6qNeXkwjCmCVMEwoytUlUWeI5KqmauGRpGsYTcg36KKprMWQyHqqaZNQbGCkD1GEUxz5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://i43.tower.com/images/mm123632422/project-gitmo-resurrection-daniel-j-rich-phd-paperback-cover-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3184162" cy="477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Wait for it…….</a:t>
            </a:r>
            <a:endParaRPr lang="en-US" sz="8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6600" dirty="0" smtClean="0"/>
              <a:t>Soldiers</a:t>
            </a:r>
          </a:p>
          <a:p>
            <a:r>
              <a:rPr lang="en-US" sz="6600" dirty="0" smtClean="0"/>
              <a:t>War</a:t>
            </a:r>
          </a:p>
          <a:p>
            <a:r>
              <a:rPr lang="en-US" sz="6600" dirty="0" smtClean="0"/>
              <a:t>Discovery</a:t>
            </a:r>
          </a:p>
          <a:p>
            <a:r>
              <a:rPr lang="en-US" sz="6600" dirty="0" smtClean="0"/>
              <a:t>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806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Vampires??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Myths about vampires date back to ancient Egypt </a:t>
            </a:r>
          </a:p>
          <a:p>
            <a:r>
              <a:rPr lang="en-US" dirty="0" smtClean="0"/>
              <a:t>The exact origin is unknown</a:t>
            </a:r>
          </a:p>
          <a:p>
            <a:r>
              <a:rPr lang="en-US" dirty="0" smtClean="0"/>
              <a:t>Bram Stoker’s </a:t>
            </a:r>
            <a:r>
              <a:rPr lang="en-US" i="1" dirty="0" smtClean="0"/>
              <a:t>Dracula</a:t>
            </a:r>
            <a:r>
              <a:rPr lang="en-US" dirty="0" smtClean="0"/>
              <a:t> initiated further interest and belief in the myths</a:t>
            </a:r>
          </a:p>
          <a:p>
            <a:r>
              <a:rPr lang="en-US" dirty="0" smtClean="0"/>
              <a:t>So are there real Vampires? </a:t>
            </a:r>
            <a:endParaRPr lang="en-US" dirty="0"/>
          </a:p>
        </p:txBody>
      </p:sp>
      <p:pic>
        <p:nvPicPr>
          <p:cNvPr id="5" name="Content Placeholder 4" descr="download (4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2133600"/>
            <a:ext cx="3644298" cy="2729706"/>
          </a:xfrm>
        </p:spPr>
      </p:pic>
    </p:spTree>
    <p:extLst>
      <p:ext uri="{BB962C8B-B14F-4D97-AF65-F5344CB8AC3E}">
        <p14:creationId xmlns:p14="http://schemas.microsoft.com/office/powerpoint/2010/main" xmlns="" val="376172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Vampires?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only “real” vampirism is a psychological condition known as </a:t>
            </a:r>
            <a:r>
              <a:rPr lang="en-US" dirty="0" err="1" smtClean="0"/>
              <a:t>Renfield’s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Phase 1: auto-vampirism</a:t>
            </a:r>
          </a:p>
          <a:p>
            <a:r>
              <a:rPr lang="en-US" dirty="0" smtClean="0"/>
              <a:t>Phase2:Zoophagia</a:t>
            </a:r>
          </a:p>
          <a:p>
            <a:r>
              <a:rPr lang="en-US" dirty="0" smtClean="0"/>
              <a:t>Phase 3: Vampirism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Vampirism or drinking of blood can be dangerous</a:t>
            </a:r>
          </a:p>
          <a:p>
            <a:r>
              <a:rPr lang="en-US" dirty="0" smtClean="0"/>
              <a:t>Hemochromatosis can result from vampirism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220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Wait for it…….</vt:lpstr>
      <vt:lpstr>??Science or Science-Fiction??</vt:lpstr>
      <vt:lpstr>Characteristics of Pseudoscience</vt:lpstr>
      <vt:lpstr>Were you tricked like my students??? </vt:lpstr>
      <vt:lpstr>Have you ever believed in BIGFOOT? </vt:lpstr>
      <vt:lpstr>Keep Your Eyes Open</vt:lpstr>
      <vt:lpstr>Wait for it…….</vt:lpstr>
      <vt:lpstr>What about Vampires??</vt:lpstr>
      <vt:lpstr>Real Vampires?</vt:lpstr>
    </vt:vector>
  </TitlesOfParts>
  <Company>FCSS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??Science or Science-Fiction??</dc:title>
  <dc:creator>Murray, Rhonda</dc:creator>
  <cp:lastModifiedBy>Victoria Deneroff</cp:lastModifiedBy>
  <cp:revision>16</cp:revision>
  <dcterms:created xsi:type="dcterms:W3CDTF">2014-02-28T21:08:32Z</dcterms:created>
  <dcterms:modified xsi:type="dcterms:W3CDTF">2014-03-02T14:14:03Z</dcterms:modified>
</cp:coreProperties>
</file>